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859338" cy="6804025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1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920"/>
    <a:srgbClr val="F68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5"/>
    <p:restoredTop sz="96751" autoAdjust="0"/>
  </p:normalViewPr>
  <p:slideViewPr>
    <p:cSldViewPr snapToGrid="0" snapToObjects="1" showGuides="1">
      <p:cViewPr>
        <p:scale>
          <a:sx n="125" d="100"/>
          <a:sy n="125" d="100"/>
        </p:scale>
        <p:origin x="2934" y="102"/>
      </p:cViewPr>
      <p:guideLst>
        <p:guide orient="horz" pos="2143"/>
        <p:guide pos="1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91880" y="1687507"/>
            <a:ext cx="2875576" cy="3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1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1" y="3810254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91880" y="1687507"/>
            <a:ext cx="2875576" cy="3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67" y="1564925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6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1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39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39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45.pn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2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Relationship Id="rId9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270454" y="303315"/>
            <a:ext cx="442342" cy="442341"/>
            <a:chOff x="0" y="0"/>
            <a:chExt cx="442341" cy="442340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342190" y="201612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72828" y="6097646"/>
            <a:ext cx="686205" cy="594467"/>
            <a:chOff x="0" y="0"/>
            <a:chExt cx="615362" cy="504766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519293" y="462453"/>
            <a:ext cx="801162" cy="397220"/>
            <a:chOff x="0" y="0"/>
            <a:chExt cx="801160" cy="397219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699079" y="660578"/>
            <a:ext cx="454897" cy="194781"/>
            <a:chOff x="0" y="0"/>
            <a:chExt cx="454895" cy="194780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2409972" y="6040700"/>
            <a:ext cx="617985" cy="469242"/>
            <a:chOff x="0" y="0"/>
            <a:chExt cx="617984" cy="469241"/>
          </a:xfrm>
        </p:grpSpPr>
        <p:sp>
          <p:nvSpPr>
            <p:cNvPr id="54" name="Google Shape;54;p8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886987" y="2512237"/>
            <a:ext cx="801171" cy="397215"/>
            <a:chOff x="0" y="0"/>
            <a:chExt cx="801169" cy="397214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1066763" y="2710346"/>
            <a:ext cx="454910" cy="194786"/>
            <a:chOff x="0" y="0"/>
            <a:chExt cx="454908" cy="194785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3372519" y="576410"/>
            <a:ext cx="1345985" cy="1421333"/>
            <a:chOff x="0" y="0"/>
            <a:chExt cx="1345983" cy="1421331"/>
          </a:xfrm>
        </p:grpSpPr>
        <p:sp>
          <p:nvSpPr>
            <p:cNvPr id="67" name="Google Shape;67;p8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2919968" y="2070587"/>
            <a:ext cx="973149" cy="973120"/>
            <a:chOff x="0" y="0"/>
            <a:chExt cx="973147" cy="973118"/>
          </a:xfrm>
        </p:grpSpPr>
        <p:sp>
          <p:nvSpPr>
            <p:cNvPr id="77" name="Google Shape;77;p8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294940" y="6087061"/>
            <a:ext cx="442345" cy="442343"/>
            <a:chOff x="0" y="0"/>
            <a:chExt cx="442343" cy="442341"/>
          </a:xfrm>
        </p:grpSpPr>
        <p:sp>
          <p:nvSpPr>
            <p:cNvPr id="81" name="Google Shape;81;p8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1770271" y="6358424"/>
            <a:ext cx="727890" cy="237285"/>
            <a:chOff x="0" y="0"/>
            <a:chExt cx="727888" cy="237284"/>
          </a:xfrm>
        </p:grpSpPr>
        <p:sp>
          <p:nvSpPr>
            <p:cNvPr id="84" name="Google Shape;84;p8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3748028" y="1640407"/>
            <a:ext cx="617984" cy="469230"/>
            <a:chOff x="0" y="0"/>
            <a:chExt cx="617983" cy="469228"/>
          </a:xfrm>
        </p:grpSpPr>
        <p:sp>
          <p:nvSpPr>
            <p:cNvPr id="91" name="Google Shape;91;p8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8"/>
          <p:cNvGrpSpPr/>
          <p:nvPr/>
        </p:nvGrpSpPr>
        <p:grpSpPr>
          <a:xfrm>
            <a:off x="2358701" y="1255887"/>
            <a:ext cx="478539" cy="472086"/>
            <a:chOff x="0" y="0"/>
            <a:chExt cx="478538" cy="472085"/>
          </a:xfrm>
        </p:grpSpPr>
        <p:sp>
          <p:nvSpPr>
            <p:cNvPr id="98" name="Google Shape;9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8"/>
          <p:cNvGrpSpPr/>
          <p:nvPr/>
        </p:nvGrpSpPr>
        <p:grpSpPr>
          <a:xfrm>
            <a:off x="143669" y="1047388"/>
            <a:ext cx="522632" cy="227098"/>
            <a:chOff x="0" y="0"/>
            <a:chExt cx="522630" cy="227096"/>
          </a:xfrm>
        </p:grpSpPr>
        <p:sp>
          <p:nvSpPr>
            <p:cNvPr id="101" name="Google Shape;101;p8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143667" y="1245490"/>
            <a:ext cx="356144" cy="105314"/>
            <a:chOff x="-1" y="-1"/>
            <a:chExt cx="356142" cy="105313"/>
          </a:xfrm>
        </p:grpSpPr>
        <p:sp>
          <p:nvSpPr>
            <p:cNvPr id="104" name="Google Shape;104;p8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368082" y="3197484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3421745" y="247008"/>
            <a:ext cx="478539" cy="472087"/>
            <a:chOff x="0" y="0"/>
            <a:chExt cx="478538" cy="472085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4200041" y="2512233"/>
            <a:ext cx="515628" cy="397219"/>
            <a:chOff x="0" y="0"/>
            <a:chExt cx="515626" cy="397218"/>
          </a:xfrm>
        </p:grpSpPr>
        <p:sp>
          <p:nvSpPr>
            <p:cNvPr id="111" name="Google Shape;111;p8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8"/>
          <p:cNvGrpSpPr/>
          <p:nvPr/>
        </p:nvGrpSpPr>
        <p:grpSpPr>
          <a:xfrm>
            <a:off x="4379825" y="2710346"/>
            <a:ext cx="335846" cy="194786"/>
            <a:chOff x="0" y="0"/>
            <a:chExt cx="335844" cy="194785"/>
          </a:xfrm>
        </p:grpSpPr>
        <p:sp>
          <p:nvSpPr>
            <p:cNvPr id="114" name="Google Shape;114;p8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4375595" y="3468823"/>
            <a:ext cx="341463" cy="784002"/>
            <a:chOff x="0" y="0"/>
            <a:chExt cx="341462" cy="784001"/>
          </a:xfrm>
        </p:grpSpPr>
        <p:sp>
          <p:nvSpPr>
            <p:cNvPr id="117" name="Google Shape;117;p8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143668" y="3210614"/>
            <a:ext cx="624912" cy="227097"/>
            <a:chOff x="0" y="0"/>
            <a:chExt cx="624910" cy="227095"/>
          </a:xfrm>
        </p:grpSpPr>
        <p:sp>
          <p:nvSpPr>
            <p:cNvPr id="125" name="Google Shape;125;p8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147192" y="3408720"/>
            <a:ext cx="454902" cy="194791"/>
            <a:chOff x="0" y="0"/>
            <a:chExt cx="454900" cy="194790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143668" y="3941011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4396220" y="874714"/>
            <a:ext cx="286145" cy="292991"/>
            <a:chOff x="0" y="0"/>
            <a:chExt cx="286143" cy="292990"/>
          </a:xfrm>
        </p:grpSpPr>
        <p:sp>
          <p:nvSpPr>
            <p:cNvPr id="132" name="Google Shape;132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408422" y="4652663"/>
            <a:ext cx="286145" cy="292990"/>
            <a:chOff x="0" y="0"/>
            <a:chExt cx="286143" cy="292989"/>
          </a:xfrm>
        </p:grpSpPr>
        <p:sp>
          <p:nvSpPr>
            <p:cNvPr id="136" name="Google Shape;136;p8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2042979" y="2650039"/>
            <a:ext cx="286145" cy="292991"/>
            <a:chOff x="0" y="0"/>
            <a:chExt cx="286143" cy="292990"/>
          </a:xfrm>
        </p:grpSpPr>
        <p:sp>
          <p:nvSpPr>
            <p:cNvPr id="140" name="Google Shape;140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270454" y="5382077"/>
            <a:ext cx="431174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Clr>
                <a:srgbClr val="FFFFFF"/>
              </a:buClr>
              <a:buSzPts val="1400"/>
            </a:pPr>
            <a:r>
              <a:rPr lang="nl-NL" sz="14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Laat een poppetje over bewegende obstakels</a:t>
            </a:r>
            <a:br>
              <a:rPr lang="nl-NL" sz="14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nl-NL" sz="14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springen</a:t>
            </a:r>
            <a:endParaRPr lang="nl-NL"/>
          </a:p>
        </p:txBody>
      </p:sp>
      <p:sp>
        <p:nvSpPr>
          <p:cNvPr id="155" name="Google Shape;155;p8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157" name="Google Shape;157;p8"/>
          <p:cNvSpPr txBox="1"/>
          <p:nvPr/>
        </p:nvSpPr>
        <p:spPr>
          <a:xfrm>
            <a:off x="2909335" y="6138862"/>
            <a:ext cx="135304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van 7 kaarten</a:t>
            </a:r>
            <a:endParaRPr lang="nl-NL"/>
          </a:p>
        </p:txBody>
      </p:sp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143669" y="1030620"/>
            <a:ext cx="457483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  <a:buSzPts val="2800"/>
            </a:pPr>
            <a:r>
              <a:rPr lang="nl-NL" sz="2400"/>
              <a:t>Springspel</a:t>
            </a:r>
            <a:br>
              <a:rPr lang="nl-NL" sz="2400"/>
            </a:br>
            <a:r>
              <a:rPr lang="nl-NL" sz="2400"/>
              <a:t>Kaarten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7AE05F06-D805-0840-B206-6AEE18002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79" y="2189875"/>
            <a:ext cx="1837944" cy="137039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FBFF93AC-46C1-604F-82E5-5C945A8E6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2207" y="2192811"/>
            <a:ext cx="1832080" cy="1361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73F1D5D-F54B-2C4D-A045-93215099B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67" y="3745263"/>
            <a:ext cx="1823734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7B2236D2-E635-9742-AA0F-B29F8E2C11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2208" y="3745634"/>
            <a:ext cx="1838023" cy="137085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48" name="Tekstvak 58">
            <a:extLst>
              <a:ext uri="{FF2B5EF4-FFF2-40B4-BE49-F238E27FC236}">
                <a16:creationId xmlns:a16="http://schemas.microsoft.com/office/drawing/2014/main" id="{50CC2CC5-9AD4-414D-8102-5D8F4E170D95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 dirty="0">
                <a:solidFill>
                  <a:srgbClr val="F68B33"/>
                </a:solidFill>
              </a:rPr>
              <a:t>20200213</a:t>
            </a: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/>
          <p:nvPr/>
        </p:nvSpPr>
        <p:spPr>
          <a:xfrm>
            <a:off x="0" y="0"/>
            <a:ext cx="4859338" cy="1115299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7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672" name="Google Shape;672;p17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6" name="Google Shape;676;p17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7" name="Google Shape;677;p17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678" name="Google Shape;678;p17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7" name="Google Shape;687;p17"/>
          <p:cNvSpPr/>
          <p:nvPr/>
        </p:nvSpPr>
        <p:spPr>
          <a:xfrm>
            <a:off x="0" y="1128712"/>
            <a:ext cx="4859338" cy="17501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0" y="2878885"/>
            <a:ext cx="4859338" cy="24256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0" y="286618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 txBox="1"/>
          <p:nvPr/>
        </p:nvSpPr>
        <p:spPr>
          <a:xfrm>
            <a:off x="143670" y="298737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693" name="Google Shape;693;p17"/>
          <p:cNvSpPr txBox="1"/>
          <p:nvPr/>
        </p:nvSpPr>
        <p:spPr>
          <a:xfrm>
            <a:off x="2399571" y="4237452"/>
            <a:ext cx="137033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het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geluid 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 toe en kies een geluid.</a:t>
            </a:r>
            <a:endParaRPr lang="nl-NL" dirty="0"/>
          </a:p>
        </p:txBody>
      </p:sp>
      <p:sp>
        <p:nvSpPr>
          <p:cNvPr id="694" name="Google Shape;694;p17"/>
          <p:cNvSpPr txBox="1"/>
          <p:nvPr/>
        </p:nvSpPr>
        <p:spPr>
          <a:xfrm>
            <a:off x="143669" y="1237320"/>
            <a:ext cx="4572000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2283221" y="3866928"/>
            <a:ext cx="157901" cy="355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0905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0" y="5304574"/>
            <a:ext cx="4859338" cy="149945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0" y="52918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 txBox="1"/>
          <p:nvPr/>
        </p:nvSpPr>
        <p:spPr>
          <a:xfrm>
            <a:off x="143669" y="5421971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703" name="Google Shape;703;p17"/>
          <p:cNvSpPr txBox="1"/>
          <p:nvPr/>
        </p:nvSpPr>
        <p:spPr>
          <a:xfrm>
            <a:off x="3393078" y="59339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 dirty="0"/>
          </a:p>
        </p:txBody>
      </p:sp>
      <p:cxnSp>
        <p:nvCxnSpPr>
          <p:cNvPr id="704" name="Google Shape;704;p17"/>
          <p:cNvCxnSpPr/>
          <p:nvPr/>
        </p:nvCxnSpPr>
        <p:spPr>
          <a:xfrm>
            <a:off x="1896269" y="58374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6" name="Google Shape;736;p17"/>
          <p:cNvSpPr/>
          <p:nvPr/>
        </p:nvSpPr>
        <p:spPr>
          <a:xfrm>
            <a:off x="3095148" y="61160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7"/>
          <p:cNvSpPr/>
          <p:nvPr/>
        </p:nvSpPr>
        <p:spPr>
          <a:xfrm>
            <a:off x="680142" y="3556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7"/>
          <p:cNvSpPr/>
          <p:nvPr/>
        </p:nvSpPr>
        <p:spPr>
          <a:xfrm>
            <a:off x="708417" y="3556483"/>
            <a:ext cx="418919" cy="3825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7"/>
          <p:cNvSpPr/>
          <p:nvPr/>
        </p:nvSpPr>
        <p:spPr>
          <a:xfrm>
            <a:off x="680142" y="3556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7"/>
          <p:cNvSpPr txBox="1"/>
          <p:nvPr/>
        </p:nvSpPr>
        <p:spPr>
          <a:xfrm>
            <a:off x="815558" y="39085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741" name="Google Shape;741;p17"/>
          <p:cNvSpPr txBox="1">
            <a:spLocks noGrp="1"/>
          </p:cNvSpPr>
          <p:nvPr>
            <p:ph type="title"/>
          </p:nvPr>
        </p:nvSpPr>
        <p:spPr>
          <a:xfrm>
            <a:off x="359567" y="405933"/>
            <a:ext cx="4189188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Voeg een geluid toe</a:t>
            </a:r>
          </a:p>
          <a:p>
            <a:pPr indent="12700"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742" name="Google Shape;742;p17"/>
          <p:cNvSpPr txBox="1"/>
          <p:nvPr/>
        </p:nvSpPr>
        <p:spPr>
          <a:xfrm>
            <a:off x="359569" y="5908510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 algn="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743" name="Google Shape;743;p17"/>
          <p:cNvSpPr/>
          <p:nvPr/>
        </p:nvSpPr>
        <p:spPr>
          <a:xfrm>
            <a:off x="1296194" y="5951512"/>
            <a:ext cx="469393" cy="2651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7"/>
          <p:cNvSpPr/>
          <p:nvPr/>
        </p:nvSpPr>
        <p:spPr>
          <a:xfrm>
            <a:off x="1296195" y="5951508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694;p17">
            <a:extLst>
              <a:ext uri="{FF2B5EF4-FFF2-40B4-BE49-F238E27FC236}">
                <a16:creationId xmlns:a16="http://schemas.microsoft.com/office/drawing/2014/main" id="{4207DE7F-F33D-724C-AC06-D680927492C2}"/>
              </a:ext>
            </a:extLst>
          </p:cNvPr>
          <p:cNvSpPr txBox="1"/>
          <p:nvPr/>
        </p:nvSpPr>
        <p:spPr>
          <a:xfrm>
            <a:off x="1127336" y="1447547"/>
            <a:ext cx="2525377" cy="33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10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om de Chick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 selecteren.</a:t>
            </a:r>
            <a:endParaRPr lang="nl-NL" dirty="0"/>
          </a:p>
        </p:txBody>
      </p:sp>
      <p:sp>
        <p:nvSpPr>
          <p:cNvPr id="79" name="Google Shape;265;p12">
            <a:extLst>
              <a:ext uri="{FF2B5EF4-FFF2-40B4-BE49-F238E27FC236}">
                <a16:creationId xmlns:a16="http://schemas.microsoft.com/office/drawing/2014/main" id="{5721B42E-11DD-4353-9E27-2C81222942FC}"/>
              </a:ext>
            </a:extLst>
          </p:cNvPr>
          <p:cNvSpPr/>
          <p:nvPr/>
        </p:nvSpPr>
        <p:spPr>
          <a:xfrm>
            <a:off x="1957976" y="611847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0" name="Google Shape;266;p12">
            <a:extLst>
              <a:ext uri="{FF2B5EF4-FFF2-40B4-BE49-F238E27FC236}">
                <a16:creationId xmlns:a16="http://schemas.microsoft.com/office/drawing/2014/main" id="{633D4EF5-5345-45EA-B242-C75C269A9921}"/>
              </a:ext>
            </a:extLst>
          </p:cNvPr>
          <p:cNvSpPr/>
          <p:nvPr/>
        </p:nvSpPr>
        <p:spPr>
          <a:xfrm>
            <a:off x="1957976" y="6087777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1" name="Google Shape;267;p12">
            <a:extLst>
              <a:ext uri="{FF2B5EF4-FFF2-40B4-BE49-F238E27FC236}">
                <a16:creationId xmlns:a16="http://schemas.microsoft.com/office/drawing/2014/main" id="{F62804A0-730E-4570-A310-8438C0EFBC79}"/>
              </a:ext>
            </a:extLst>
          </p:cNvPr>
          <p:cNvSpPr/>
          <p:nvPr/>
        </p:nvSpPr>
        <p:spPr>
          <a:xfrm>
            <a:off x="265204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2" name="Google Shape;268;p12">
            <a:extLst>
              <a:ext uri="{FF2B5EF4-FFF2-40B4-BE49-F238E27FC236}">
                <a16:creationId xmlns:a16="http://schemas.microsoft.com/office/drawing/2014/main" id="{65D90711-8B51-403A-B9CE-D7E42A18F73E}"/>
              </a:ext>
            </a:extLst>
          </p:cNvPr>
          <p:cNvSpPr/>
          <p:nvPr/>
        </p:nvSpPr>
        <p:spPr>
          <a:xfrm>
            <a:off x="265204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3" name="Google Shape;269;p12">
            <a:extLst>
              <a:ext uri="{FF2B5EF4-FFF2-40B4-BE49-F238E27FC236}">
                <a16:creationId xmlns:a16="http://schemas.microsoft.com/office/drawing/2014/main" id="{A48CAD58-3161-453E-8066-360194D03D31}"/>
              </a:ext>
            </a:extLst>
          </p:cNvPr>
          <p:cNvSpPr/>
          <p:nvPr/>
        </p:nvSpPr>
        <p:spPr>
          <a:xfrm>
            <a:off x="218976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4" name="Google Shape;270;p12">
            <a:extLst>
              <a:ext uri="{FF2B5EF4-FFF2-40B4-BE49-F238E27FC236}">
                <a16:creationId xmlns:a16="http://schemas.microsoft.com/office/drawing/2014/main" id="{992A33B3-C405-45CB-A875-26A899C859CF}"/>
              </a:ext>
            </a:extLst>
          </p:cNvPr>
          <p:cNvSpPr/>
          <p:nvPr/>
        </p:nvSpPr>
        <p:spPr>
          <a:xfrm>
            <a:off x="218976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5" name="Google Shape;271;p12">
            <a:extLst>
              <a:ext uri="{FF2B5EF4-FFF2-40B4-BE49-F238E27FC236}">
                <a16:creationId xmlns:a16="http://schemas.microsoft.com/office/drawing/2014/main" id="{4417D718-F0BD-4F01-86A8-311820C819AD}"/>
              </a:ext>
            </a:extLst>
          </p:cNvPr>
          <p:cNvSpPr/>
          <p:nvPr/>
        </p:nvSpPr>
        <p:spPr>
          <a:xfrm>
            <a:off x="242090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6" name="Google Shape;272;p12">
            <a:extLst>
              <a:ext uri="{FF2B5EF4-FFF2-40B4-BE49-F238E27FC236}">
                <a16:creationId xmlns:a16="http://schemas.microsoft.com/office/drawing/2014/main" id="{1CA49F0D-FDAA-492D-9E9F-6BFDFCD2555A}"/>
              </a:ext>
            </a:extLst>
          </p:cNvPr>
          <p:cNvSpPr/>
          <p:nvPr/>
        </p:nvSpPr>
        <p:spPr>
          <a:xfrm>
            <a:off x="242090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7" name="Google Shape;273;p12">
            <a:extLst>
              <a:ext uri="{FF2B5EF4-FFF2-40B4-BE49-F238E27FC236}">
                <a16:creationId xmlns:a16="http://schemas.microsoft.com/office/drawing/2014/main" id="{0F4C4E21-0EE0-4B5B-8B39-3307575E1F8E}"/>
              </a:ext>
            </a:extLst>
          </p:cNvPr>
          <p:cNvSpPr/>
          <p:nvPr/>
        </p:nvSpPr>
        <p:spPr>
          <a:xfrm>
            <a:off x="195862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8" name="Google Shape;274;p12">
            <a:extLst>
              <a:ext uri="{FF2B5EF4-FFF2-40B4-BE49-F238E27FC236}">
                <a16:creationId xmlns:a16="http://schemas.microsoft.com/office/drawing/2014/main" id="{D7D83BD6-83ED-4B1F-A520-C3D21C5704FB}"/>
              </a:ext>
            </a:extLst>
          </p:cNvPr>
          <p:cNvSpPr/>
          <p:nvPr/>
        </p:nvSpPr>
        <p:spPr>
          <a:xfrm>
            <a:off x="195862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9" name="Google Shape;275;p12">
            <a:extLst>
              <a:ext uri="{FF2B5EF4-FFF2-40B4-BE49-F238E27FC236}">
                <a16:creationId xmlns:a16="http://schemas.microsoft.com/office/drawing/2014/main" id="{051A84A3-11C0-427E-BCB1-A8E99DD7193F}"/>
              </a:ext>
            </a:extLst>
          </p:cNvPr>
          <p:cNvSpPr/>
          <p:nvPr/>
        </p:nvSpPr>
        <p:spPr>
          <a:xfrm>
            <a:off x="288318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0" name="Google Shape;276;p12">
            <a:extLst>
              <a:ext uri="{FF2B5EF4-FFF2-40B4-BE49-F238E27FC236}">
                <a16:creationId xmlns:a16="http://schemas.microsoft.com/office/drawing/2014/main" id="{2B0EFE54-B100-4C58-8A46-7D960A396DCC}"/>
              </a:ext>
            </a:extLst>
          </p:cNvPr>
          <p:cNvSpPr/>
          <p:nvPr/>
        </p:nvSpPr>
        <p:spPr>
          <a:xfrm>
            <a:off x="288318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1" name="Google Shape;277;p12">
            <a:extLst>
              <a:ext uri="{FF2B5EF4-FFF2-40B4-BE49-F238E27FC236}">
                <a16:creationId xmlns:a16="http://schemas.microsoft.com/office/drawing/2014/main" id="{3A643AB8-536E-4798-A529-5060F81789B9}"/>
              </a:ext>
            </a:extLst>
          </p:cNvPr>
          <p:cNvSpPr/>
          <p:nvPr/>
        </p:nvSpPr>
        <p:spPr>
          <a:xfrm>
            <a:off x="2032866" y="5908050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2" name="Google Shape;278;p12">
            <a:extLst>
              <a:ext uri="{FF2B5EF4-FFF2-40B4-BE49-F238E27FC236}">
                <a16:creationId xmlns:a16="http://schemas.microsoft.com/office/drawing/2014/main" id="{DDF76160-EF0C-4E1F-8CA1-21AAAEE2711D}"/>
              </a:ext>
            </a:extLst>
          </p:cNvPr>
          <p:cNvSpPr/>
          <p:nvPr/>
        </p:nvSpPr>
        <p:spPr>
          <a:xfrm>
            <a:off x="2260741" y="5909419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3" name="Google Shape;279;p12">
            <a:extLst>
              <a:ext uri="{FF2B5EF4-FFF2-40B4-BE49-F238E27FC236}">
                <a16:creationId xmlns:a16="http://schemas.microsoft.com/office/drawing/2014/main" id="{4E9AEBCA-E82A-4D21-8D74-8E64675D8229}"/>
              </a:ext>
            </a:extLst>
          </p:cNvPr>
          <p:cNvSpPr/>
          <p:nvPr/>
        </p:nvSpPr>
        <p:spPr>
          <a:xfrm>
            <a:off x="2952161" y="5909419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4" name="Google Shape;280;p12">
            <a:extLst>
              <a:ext uri="{FF2B5EF4-FFF2-40B4-BE49-F238E27FC236}">
                <a16:creationId xmlns:a16="http://schemas.microsoft.com/office/drawing/2014/main" id="{4038888B-392F-441F-A54A-1C573984D977}"/>
              </a:ext>
            </a:extLst>
          </p:cNvPr>
          <p:cNvSpPr/>
          <p:nvPr/>
        </p:nvSpPr>
        <p:spPr>
          <a:xfrm>
            <a:off x="2726789" y="5909419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81;p12">
            <a:extLst>
              <a:ext uri="{FF2B5EF4-FFF2-40B4-BE49-F238E27FC236}">
                <a16:creationId xmlns:a16="http://schemas.microsoft.com/office/drawing/2014/main" id="{8020F37E-6736-48DC-9FC2-4E982A241A6C}"/>
              </a:ext>
            </a:extLst>
          </p:cNvPr>
          <p:cNvSpPr/>
          <p:nvPr/>
        </p:nvSpPr>
        <p:spPr>
          <a:xfrm>
            <a:off x="2498518" y="5909419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CDD7D-8C1A-43CA-A4D2-3C1277804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246" y="3463212"/>
            <a:ext cx="1240364" cy="1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82C4F-0964-49DF-90AE-E743152C9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520" y="3511700"/>
            <a:ext cx="1042366" cy="567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F7BD9-658D-4260-8870-8F32EF298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026" y="1778267"/>
            <a:ext cx="933897" cy="859456"/>
          </a:xfrm>
          <a:prstGeom prst="rect">
            <a:avLst/>
          </a:prstGeom>
        </p:spPr>
      </p:pic>
      <p:sp>
        <p:nvSpPr>
          <p:cNvPr id="698" name="Google Shape;698;p17"/>
          <p:cNvSpPr/>
          <p:nvPr/>
        </p:nvSpPr>
        <p:spPr>
          <a:xfrm>
            <a:off x="2183819" y="2403012"/>
            <a:ext cx="112243" cy="12759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8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8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8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8"/>
          <p:cNvSpPr txBox="1"/>
          <p:nvPr/>
        </p:nvSpPr>
        <p:spPr>
          <a:xfrm>
            <a:off x="842169" y="6129210"/>
            <a:ext cx="1400175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757" name="Google Shape;757;p18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18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759" name="Google Shape;759;p18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18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18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765" name="Google Shape;765;p18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4" name="Google Shape;774;p18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lang="nl-NL"/>
          </a:p>
        </p:txBody>
      </p:sp>
      <p:sp>
        <p:nvSpPr>
          <p:cNvPr id="775" name="Google Shape;775;p18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Stop het spel</a:t>
            </a:r>
          </a:p>
        </p:txBody>
      </p:sp>
      <p:sp>
        <p:nvSpPr>
          <p:cNvPr id="776" name="Google Shape;776;p18"/>
          <p:cNvSpPr txBox="1"/>
          <p:nvPr/>
        </p:nvSpPr>
        <p:spPr>
          <a:xfrm>
            <a:off x="785012" y="1405349"/>
            <a:ext cx="3289301" cy="4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 het spel als je het ei raakt.</a:t>
            </a:r>
            <a:endParaRPr lang="nl-NL" dirty="0"/>
          </a:p>
        </p:txBody>
      </p:sp>
      <p:sp>
        <p:nvSpPr>
          <p:cNvPr id="777" name="Google Shape;777;p18"/>
          <p:cNvSpPr/>
          <p:nvPr/>
        </p:nvSpPr>
        <p:spPr>
          <a:xfrm>
            <a:off x="1285514" y="2057108"/>
            <a:ext cx="2288311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8"/>
          <p:cNvSpPr/>
          <p:nvPr/>
        </p:nvSpPr>
        <p:spPr>
          <a:xfrm>
            <a:off x="1285512" y="2057107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8"/>
          <p:cNvSpPr/>
          <p:nvPr/>
        </p:nvSpPr>
        <p:spPr>
          <a:xfrm>
            <a:off x="1285514" y="3956519"/>
            <a:ext cx="2288311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18"/>
          <p:cNvSpPr/>
          <p:nvPr/>
        </p:nvSpPr>
        <p:spPr>
          <a:xfrm>
            <a:off x="1285512" y="3956506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Tekstvak 58">
            <a:extLst>
              <a:ext uri="{FF2B5EF4-FFF2-40B4-BE49-F238E27FC236}">
                <a16:creationId xmlns:a16="http://schemas.microsoft.com/office/drawing/2014/main" id="{6E0C4B9B-6882-4BFD-A3B7-114DAB78D138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 dirty="0">
                <a:solidFill>
                  <a:srgbClr val="F47920"/>
                </a:solidFill>
              </a:rPr>
              <a:t>20200213</a:t>
            </a: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9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7" name="Google Shape;787;p19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788" name="Google Shape;788;p19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19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9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794" name="Google Shape;794;p19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3" name="Google Shape;803;p19"/>
          <p:cNvSpPr/>
          <p:nvPr/>
        </p:nvSpPr>
        <p:spPr>
          <a:xfrm>
            <a:off x="0" y="1128712"/>
            <a:ext cx="4859338" cy="18542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19"/>
          <p:cNvSpPr/>
          <p:nvPr/>
        </p:nvSpPr>
        <p:spPr>
          <a:xfrm>
            <a:off x="0" y="1091736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9"/>
          <p:cNvSpPr txBox="1"/>
          <p:nvPr/>
        </p:nvSpPr>
        <p:spPr>
          <a:xfrm>
            <a:off x="143670" y="1237320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806" name="Google Shape;806;p19"/>
          <p:cNvSpPr/>
          <p:nvPr/>
        </p:nvSpPr>
        <p:spPr>
          <a:xfrm>
            <a:off x="0" y="2982912"/>
            <a:ext cx="4859338" cy="233436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19"/>
          <p:cNvSpPr/>
          <p:nvPr/>
        </p:nvSpPr>
        <p:spPr>
          <a:xfrm>
            <a:off x="0" y="29702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19"/>
          <p:cNvSpPr txBox="1">
            <a:spLocks noGrp="1"/>
          </p:cNvSpPr>
          <p:nvPr>
            <p:ph type="title"/>
          </p:nvPr>
        </p:nvSpPr>
        <p:spPr>
          <a:xfrm>
            <a:off x="359568" y="317730"/>
            <a:ext cx="418918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Stop het spel</a:t>
            </a:r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810" name="Google Shape;810;p19"/>
          <p:cNvSpPr/>
          <p:nvPr/>
        </p:nvSpPr>
        <p:spPr>
          <a:xfrm>
            <a:off x="1222356" y="3370300"/>
            <a:ext cx="560159" cy="20523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9"/>
          <p:cNvSpPr/>
          <p:nvPr/>
        </p:nvSpPr>
        <p:spPr>
          <a:xfrm>
            <a:off x="1222352" y="337031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2" name="Google Shape;812;p19"/>
          <p:cNvCxnSpPr/>
          <p:nvPr/>
        </p:nvCxnSpPr>
        <p:spPr>
          <a:xfrm flipH="1">
            <a:off x="1527436" y="1498029"/>
            <a:ext cx="1" cy="132477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19"/>
          <p:cNvSpPr/>
          <p:nvPr/>
        </p:nvSpPr>
        <p:spPr>
          <a:xfrm>
            <a:off x="0" y="5317274"/>
            <a:ext cx="4859338" cy="148675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9"/>
          <p:cNvSpPr/>
          <p:nvPr/>
        </p:nvSpPr>
        <p:spPr>
          <a:xfrm>
            <a:off x="0" y="53045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9"/>
          <p:cNvSpPr txBox="1"/>
          <p:nvPr/>
        </p:nvSpPr>
        <p:spPr>
          <a:xfrm>
            <a:off x="143670" y="5425780"/>
            <a:ext cx="4572001" cy="33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819" name="Google Shape;819;p19"/>
          <p:cNvSpPr txBox="1"/>
          <p:nvPr/>
        </p:nvSpPr>
        <p:spPr>
          <a:xfrm>
            <a:off x="3354978" y="59466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 dirty="0"/>
          </a:p>
        </p:txBody>
      </p:sp>
      <p:cxnSp>
        <p:nvCxnSpPr>
          <p:cNvPr id="820" name="Google Shape;820;p19"/>
          <p:cNvCxnSpPr/>
          <p:nvPr/>
        </p:nvCxnSpPr>
        <p:spPr>
          <a:xfrm>
            <a:off x="1896269" y="58501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19"/>
          <p:cNvSpPr/>
          <p:nvPr/>
        </p:nvSpPr>
        <p:spPr>
          <a:xfrm>
            <a:off x="3095148" y="61287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9"/>
          <p:cNvSpPr/>
          <p:nvPr/>
        </p:nvSpPr>
        <p:spPr>
          <a:xfrm>
            <a:off x="678651" y="38227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9"/>
          <p:cNvSpPr/>
          <p:nvPr/>
        </p:nvSpPr>
        <p:spPr>
          <a:xfrm>
            <a:off x="769926" y="3824850"/>
            <a:ext cx="288445" cy="3518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9"/>
          <p:cNvSpPr/>
          <p:nvPr/>
        </p:nvSpPr>
        <p:spPr>
          <a:xfrm>
            <a:off x="678651" y="38227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19"/>
          <p:cNvSpPr txBox="1"/>
          <p:nvPr/>
        </p:nvSpPr>
        <p:spPr>
          <a:xfrm>
            <a:off x="845264" y="4175218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 lang="nl-NL"/>
          </a:p>
        </p:txBody>
      </p:sp>
      <p:sp>
        <p:nvSpPr>
          <p:cNvPr id="859" name="Google Shape;859;p19"/>
          <p:cNvSpPr/>
          <p:nvPr/>
        </p:nvSpPr>
        <p:spPr>
          <a:xfrm>
            <a:off x="1156447" y="2586828"/>
            <a:ext cx="102566" cy="1143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9"/>
          <p:cNvSpPr txBox="1"/>
          <p:nvPr/>
        </p:nvSpPr>
        <p:spPr>
          <a:xfrm>
            <a:off x="1156448" y="4916025"/>
            <a:ext cx="17421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tweede uiterlijk voor de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naar te veranderen.</a:t>
            </a:r>
            <a:endParaRPr lang="nl-NL" dirty="0"/>
          </a:p>
        </p:txBody>
      </p:sp>
      <p:sp>
        <p:nvSpPr>
          <p:cNvPr id="864" name="Google Shape;864;p19"/>
          <p:cNvSpPr/>
          <p:nvPr/>
        </p:nvSpPr>
        <p:spPr>
          <a:xfrm>
            <a:off x="2933066" y="3699618"/>
            <a:ext cx="1554000" cy="12286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41" y="0"/>
                </a:moveTo>
                <a:lnTo>
                  <a:pt x="1059" y="0"/>
                </a:lnTo>
                <a:lnTo>
                  <a:pt x="447" y="21"/>
                </a:lnTo>
                <a:lnTo>
                  <a:pt x="132" y="167"/>
                </a:lnTo>
                <a:lnTo>
                  <a:pt x="17" y="565"/>
                </a:lnTo>
                <a:lnTo>
                  <a:pt x="0" y="1340"/>
                </a:lnTo>
                <a:lnTo>
                  <a:pt x="0" y="20260"/>
                </a:lnTo>
                <a:lnTo>
                  <a:pt x="17" y="21035"/>
                </a:lnTo>
                <a:lnTo>
                  <a:pt x="132" y="21433"/>
                </a:lnTo>
                <a:lnTo>
                  <a:pt x="447" y="21579"/>
                </a:lnTo>
                <a:lnTo>
                  <a:pt x="1059" y="21600"/>
                </a:lnTo>
                <a:lnTo>
                  <a:pt x="20541" y="21600"/>
                </a:lnTo>
                <a:lnTo>
                  <a:pt x="21153" y="21579"/>
                </a:lnTo>
                <a:lnTo>
                  <a:pt x="21468" y="21433"/>
                </a:lnTo>
                <a:lnTo>
                  <a:pt x="21583" y="21035"/>
                </a:lnTo>
                <a:lnTo>
                  <a:pt x="21600" y="20260"/>
                </a:lnTo>
                <a:lnTo>
                  <a:pt x="21600" y="1340"/>
                </a:lnTo>
                <a:lnTo>
                  <a:pt x="21583" y="565"/>
                </a:lnTo>
                <a:lnTo>
                  <a:pt x="21468" y="167"/>
                </a:lnTo>
                <a:lnTo>
                  <a:pt x="21153" y="21"/>
                </a:lnTo>
                <a:lnTo>
                  <a:pt x="20541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19"/>
          <p:cNvSpPr/>
          <p:nvPr/>
        </p:nvSpPr>
        <p:spPr>
          <a:xfrm>
            <a:off x="4068232" y="4778103"/>
            <a:ext cx="101918" cy="11586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8" name="Google Shape;868;p19"/>
          <p:cNvCxnSpPr/>
          <p:nvPr/>
        </p:nvCxnSpPr>
        <p:spPr>
          <a:xfrm>
            <a:off x="2631853" y="4333427"/>
            <a:ext cx="3048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19"/>
          <p:cNvSpPr txBox="1"/>
          <p:nvPr/>
        </p:nvSpPr>
        <p:spPr>
          <a:xfrm>
            <a:off x="359569" y="5908510"/>
            <a:ext cx="97345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870" name="Google Shape;870;p19"/>
          <p:cNvSpPr/>
          <p:nvPr/>
        </p:nvSpPr>
        <p:spPr>
          <a:xfrm>
            <a:off x="1296194" y="5951512"/>
            <a:ext cx="469393" cy="2651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9"/>
          <p:cNvSpPr/>
          <p:nvPr/>
        </p:nvSpPr>
        <p:spPr>
          <a:xfrm>
            <a:off x="1296195" y="5951508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80480-CBCB-D04A-B948-5A5E4960ABB6}"/>
              </a:ext>
            </a:extLst>
          </p:cNvPr>
          <p:cNvSpPr/>
          <p:nvPr/>
        </p:nvSpPr>
        <p:spPr>
          <a:xfrm>
            <a:off x="1564074" y="1860105"/>
            <a:ext cx="1335500" cy="743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Uiterlijken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 om de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uiterlijken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de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 zien.</a:t>
            </a:r>
            <a:endParaRPr lang="nl-NL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FD348-AE29-C642-BB05-3A18CEA4D481}"/>
              </a:ext>
            </a:extLst>
          </p:cNvPr>
          <p:cNvSpPr txBox="1"/>
          <p:nvPr/>
        </p:nvSpPr>
        <p:spPr>
          <a:xfrm>
            <a:off x="2951007" y="3746866"/>
            <a:ext cx="15265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het raak ik blok toe en 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uit het menu.</a:t>
            </a:r>
            <a:endParaRPr lang="nl-NL" sz="900" dirty="0"/>
          </a:p>
        </p:txBody>
      </p:sp>
      <p:sp>
        <p:nvSpPr>
          <p:cNvPr id="91" name="Google Shape;567;p15">
            <a:extLst>
              <a:ext uri="{FF2B5EF4-FFF2-40B4-BE49-F238E27FC236}">
                <a16:creationId xmlns:a16="http://schemas.microsoft.com/office/drawing/2014/main" id="{AD916003-9C5D-9042-B2B7-8D5F796B9579}"/>
              </a:ext>
            </a:extLst>
          </p:cNvPr>
          <p:cNvSpPr txBox="1"/>
          <p:nvPr/>
        </p:nvSpPr>
        <p:spPr>
          <a:xfrm>
            <a:off x="1831514" y="3420798"/>
            <a:ext cx="2778864" cy="22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Code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 en voeg deze code toe.</a:t>
            </a:r>
            <a:endParaRPr lang="nl-NL" dirty="0"/>
          </a:p>
        </p:txBody>
      </p:sp>
      <p:sp>
        <p:nvSpPr>
          <p:cNvPr id="92" name="Google Shape;565;p15">
            <a:extLst>
              <a:ext uri="{FF2B5EF4-FFF2-40B4-BE49-F238E27FC236}">
                <a16:creationId xmlns:a16="http://schemas.microsoft.com/office/drawing/2014/main" id="{585249C5-9660-4642-BF7D-AE3E0DD221CB}"/>
              </a:ext>
            </a:extLst>
          </p:cNvPr>
          <p:cNvSpPr txBox="1"/>
          <p:nvPr/>
        </p:nvSpPr>
        <p:spPr>
          <a:xfrm>
            <a:off x="143669" y="3059794"/>
            <a:ext cx="4572000" cy="21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926FC8E-3897-5548-8719-F32B24BD1DA0}"/>
              </a:ext>
            </a:extLst>
          </p:cNvPr>
          <p:cNvSpPr/>
          <p:nvPr/>
        </p:nvSpPr>
        <p:spPr>
          <a:xfrm>
            <a:off x="315380" y="1313950"/>
            <a:ext cx="1050665" cy="57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te selecteren.</a:t>
            </a:r>
            <a:endParaRPr lang="nl-NL" sz="900" dirty="0"/>
          </a:p>
        </p:txBody>
      </p:sp>
      <p:sp>
        <p:nvSpPr>
          <p:cNvPr id="93" name="Google Shape;265;p12">
            <a:extLst>
              <a:ext uri="{FF2B5EF4-FFF2-40B4-BE49-F238E27FC236}">
                <a16:creationId xmlns:a16="http://schemas.microsoft.com/office/drawing/2014/main" id="{7236E8B6-3DE6-4EBB-8EAD-9456F6502AEF}"/>
              </a:ext>
            </a:extLst>
          </p:cNvPr>
          <p:cNvSpPr/>
          <p:nvPr/>
        </p:nvSpPr>
        <p:spPr>
          <a:xfrm>
            <a:off x="1967501" y="616609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66;p12">
            <a:extLst>
              <a:ext uri="{FF2B5EF4-FFF2-40B4-BE49-F238E27FC236}">
                <a16:creationId xmlns:a16="http://schemas.microsoft.com/office/drawing/2014/main" id="{B9889CCA-A0EA-4EE1-877D-293E5D9581D3}"/>
              </a:ext>
            </a:extLst>
          </p:cNvPr>
          <p:cNvSpPr/>
          <p:nvPr/>
        </p:nvSpPr>
        <p:spPr>
          <a:xfrm>
            <a:off x="1967501" y="613540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6" name="Google Shape;267;p12">
            <a:extLst>
              <a:ext uri="{FF2B5EF4-FFF2-40B4-BE49-F238E27FC236}">
                <a16:creationId xmlns:a16="http://schemas.microsoft.com/office/drawing/2014/main" id="{B15A720D-CD63-42FE-BB83-5758809BCACC}"/>
              </a:ext>
            </a:extLst>
          </p:cNvPr>
          <p:cNvSpPr/>
          <p:nvPr/>
        </p:nvSpPr>
        <p:spPr>
          <a:xfrm>
            <a:off x="266156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7" name="Google Shape;268;p12">
            <a:extLst>
              <a:ext uri="{FF2B5EF4-FFF2-40B4-BE49-F238E27FC236}">
                <a16:creationId xmlns:a16="http://schemas.microsoft.com/office/drawing/2014/main" id="{11479C36-4964-4482-9F15-5FB1824D3B3E}"/>
              </a:ext>
            </a:extLst>
          </p:cNvPr>
          <p:cNvSpPr/>
          <p:nvPr/>
        </p:nvSpPr>
        <p:spPr>
          <a:xfrm>
            <a:off x="266156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8" name="Google Shape;269;p12">
            <a:extLst>
              <a:ext uri="{FF2B5EF4-FFF2-40B4-BE49-F238E27FC236}">
                <a16:creationId xmlns:a16="http://schemas.microsoft.com/office/drawing/2014/main" id="{9722639C-DE57-41F6-ACED-348CA4A300A3}"/>
              </a:ext>
            </a:extLst>
          </p:cNvPr>
          <p:cNvSpPr/>
          <p:nvPr/>
        </p:nvSpPr>
        <p:spPr>
          <a:xfrm>
            <a:off x="219928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9" name="Google Shape;270;p12">
            <a:extLst>
              <a:ext uri="{FF2B5EF4-FFF2-40B4-BE49-F238E27FC236}">
                <a16:creationId xmlns:a16="http://schemas.microsoft.com/office/drawing/2014/main" id="{244FC7CD-3EC8-46B4-AE41-5643DA0BA250}"/>
              </a:ext>
            </a:extLst>
          </p:cNvPr>
          <p:cNvSpPr/>
          <p:nvPr/>
        </p:nvSpPr>
        <p:spPr>
          <a:xfrm>
            <a:off x="219928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0" name="Google Shape;271;p12">
            <a:extLst>
              <a:ext uri="{FF2B5EF4-FFF2-40B4-BE49-F238E27FC236}">
                <a16:creationId xmlns:a16="http://schemas.microsoft.com/office/drawing/2014/main" id="{207B0BC4-94C3-4FE5-9CCF-717779B45C93}"/>
              </a:ext>
            </a:extLst>
          </p:cNvPr>
          <p:cNvSpPr/>
          <p:nvPr/>
        </p:nvSpPr>
        <p:spPr>
          <a:xfrm>
            <a:off x="243042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1" name="Google Shape;272;p12">
            <a:extLst>
              <a:ext uri="{FF2B5EF4-FFF2-40B4-BE49-F238E27FC236}">
                <a16:creationId xmlns:a16="http://schemas.microsoft.com/office/drawing/2014/main" id="{326A9C3D-69CA-4F71-A352-C8B619486A1C}"/>
              </a:ext>
            </a:extLst>
          </p:cNvPr>
          <p:cNvSpPr/>
          <p:nvPr/>
        </p:nvSpPr>
        <p:spPr>
          <a:xfrm>
            <a:off x="243042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2" name="Google Shape;273;p12">
            <a:extLst>
              <a:ext uri="{FF2B5EF4-FFF2-40B4-BE49-F238E27FC236}">
                <a16:creationId xmlns:a16="http://schemas.microsoft.com/office/drawing/2014/main" id="{4A458FA9-A954-4924-9D50-3E1E38ADC80D}"/>
              </a:ext>
            </a:extLst>
          </p:cNvPr>
          <p:cNvSpPr/>
          <p:nvPr/>
        </p:nvSpPr>
        <p:spPr>
          <a:xfrm>
            <a:off x="196814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3" name="Google Shape;274;p12">
            <a:extLst>
              <a:ext uri="{FF2B5EF4-FFF2-40B4-BE49-F238E27FC236}">
                <a16:creationId xmlns:a16="http://schemas.microsoft.com/office/drawing/2014/main" id="{8F80F13B-ABB7-4090-843D-97C9E8500AA6}"/>
              </a:ext>
            </a:extLst>
          </p:cNvPr>
          <p:cNvSpPr/>
          <p:nvPr/>
        </p:nvSpPr>
        <p:spPr>
          <a:xfrm>
            <a:off x="196814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4" name="Google Shape;275;p12">
            <a:extLst>
              <a:ext uri="{FF2B5EF4-FFF2-40B4-BE49-F238E27FC236}">
                <a16:creationId xmlns:a16="http://schemas.microsoft.com/office/drawing/2014/main" id="{62DA876C-543F-4FCB-8B4D-D6A4437666C2}"/>
              </a:ext>
            </a:extLst>
          </p:cNvPr>
          <p:cNvSpPr/>
          <p:nvPr/>
        </p:nvSpPr>
        <p:spPr>
          <a:xfrm>
            <a:off x="289270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5" name="Google Shape;276;p12">
            <a:extLst>
              <a:ext uri="{FF2B5EF4-FFF2-40B4-BE49-F238E27FC236}">
                <a16:creationId xmlns:a16="http://schemas.microsoft.com/office/drawing/2014/main" id="{F027C3EB-4675-497C-84E4-3259754ADDBE}"/>
              </a:ext>
            </a:extLst>
          </p:cNvPr>
          <p:cNvSpPr/>
          <p:nvPr/>
        </p:nvSpPr>
        <p:spPr>
          <a:xfrm>
            <a:off x="289270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6" name="Google Shape;277;p12">
            <a:extLst>
              <a:ext uri="{FF2B5EF4-FFF2-40B4-BE49-F238E27FC236}">
                <a16:creationId xmlns:a16="http://schemas.microsoft.com/office/drawing/2014/main" id="{CF0119BF-EFC6-45B1-AB97-188CF489946A}"/>
              </a:ext>
            </a:extLst>
          </p:cNvPr>
          <p:cNvSpPr/>
          <p:nvPr/>
        </p:nvSpPr>
        <p:spPr>
          <a:xfrm>
            <a:off x="2042391" y="595567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7" name="Google Shape;278;p12">
            <a:extLst>
              <a:ext uri="{FF2B5EF4-FFF2-40B4-BE49-F238E27FC236}">
                <a16:creationId xmlns:a16="http://schemas.microsoft.com/office/drawing/2014/main" id="{34739880-5496-48EF-983C-D479BF4F2461}"/>
              </a:ext>
            </a:extLst>
          </p:cNvPr>
          <p:cNvSpPr/>
          <p:nvPr/>
        </p:nvSpPr>
        <p:spPr>
          <a:xfrm>
            <a:off x="2270266" y="595704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8" name="Google Shape;279;p12">
            <a:extLst>
              <a:ext uri="{FF2B5EF4-FFF2-40B4-BE49-F238E27FC236}">
                <a16:creationId xmlns:a16="http://schemas.microsoft.com/office/drawing/2014/main" id="{6EB6942E-3D32-4735-8BDC-7D2139F7E935}"/>
              </a:ext>
            </a:extLst>
          </p:cNvPr>
          <p:cNvSpPr/>
          <p:nvPr/>
        </p:nvSpPr>
        <p:spPr>
          <a:xfrm>
            <a:off x="2961686" y="595704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9" name="Google Shape;280;p12">
            <a:extLst>
              <a:ext uri="{FF2B5EF4-FFF2-40B4-BE49-F238E27FC236}">
                <a16:creationId xmlns:a16="http://schemas.microsoft.com/office/drawing/2014/main" id="{4CDAD198-E897-4431-BA1E-8A8C1A9F6514}"/>
              </a:ext>
            </a:extLst>
          </p:cNvPr>
          <p:cNvSpPr/>
          <p:nvPr/>
        </p:nvSpPr>
        <p:spPr>
          <a:xfrm>
            <a:off x="2736314" y="595704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10" name="Google Shape;281;p12">
            <a:extLst>
              <a:ext uri="{FF2B5EF4-FFF2-40B4-BE49-F238E27FC236}">
                <a16:creationId xmlns:a16="http://schemas.microsoft.com/office/drawing/2014/main" id="{C1A4B135-492A-4359-8FFF-9DDF2BCA1C83}"/>
              </a:ext>
            </a:extLst>
          </p:cNvPr>
          <p:cNvSpPr/>
          <p:nvPr/>
        </p:nvSpPr>
        <p:spPr>
          <a:xfrm>
            <a:off x="2508043" y="595704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15447-6457-45CF-94AB-7316F4BA0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678" y="1883080"/>
            <a:ext cx="1005004" cy="891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2C0A8-10DA-4828-BA0B-EA92592584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801" y="1732411"/>
            <a:ext cx="1652019" cy="1045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9B8648-3DC6-49F6-8927-76AEB165C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9227" y="4257864"/>
            <a:ext cx="957912" cy="6361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E7DD35-295B-4472-A217-B4C57C0B0D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0962" y="3737281"/>
            <a:ext cx="1279832" cy="1174839"/>
          </a:xfrm>
          <a:prstGeom prst="rect">
            <a:avLst/>
          </a:prstGeom>
        </p:spPr>
      </p:pic>
      <p:cxnSp>
        <p:nvCxnSpPr>
          <p:cNvPr id="861" name="Google Shape;861;p19"/>
          <p:cNvCxnSpPr/>
          <p:nvPr/>
        </p:nvCxnSpPr>
        <p:spPr>
          <a:xfrm>
            <a:off x="2223930" y="4635865"/>
            <a:ext cx="1" cy="28346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63D6937-EF3A-4DA8-A17C-3E01A812BA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002" y="1568440"/>
            <a:ext cx="566929" cy="1920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0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20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20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884" name="Google Shape;884;p2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5" name="Google Shape;885;p20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886" name="Google Shape;886;p2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0" name="Google Shape;890;p20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20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892" name="Google Shape;892;p2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1" name="Google Shape;901;p2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lang="nl-NL"/>
          </a:p>
        </p:txBody>
      </p:sp>
      <p:sp>
        <p:nvSpPr>
          <p:cNvPr id="902" name="Google Shape;902;p20"/>
          <p:cNvSpPr txBox="1">
            <a:spLocks noGrp="1"/>
          </p:cNvSpPr>
          <p:nvPr>
            <p:ph type="title"/>
          </p:nvPr>
        </p:nvSpPr>
        <p:spPr>
          <a:xfrm>
            <a:off x="143670" y="488775"/>
            <a:ext cx="4572000" cy="77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Voeg meer obstakels toe</a:t>
            </a:r>
          </a:p>
        </p:txBody>
      </p:sp>
      <p:sp>
        <p:nvSpPr>
          <p:cNvPr id="903" name="Google Shape;903;p20"/>
          <p:cNvSpPr txBox="1"/>
          <p:nvPr/>
        </p:nvSpPr>
        <p:spPr>
          <a:xfrm>
            <a:off x="785011" y="1398651"/>
            <a:ext cx="3289301" cy="35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4135" marR="5080" indent="-5207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Maak het spel moeilijker door meer obstakels toe te voegen.</a:t>
            </a:r>
            <a:endParaRPr lang="nl-NL" dirty="0"/>
          </a:p>
        </p:txBody>
      </p:sp>
      <p:sp>
        <p:nvSpPr>
          <p:cNvPr id="904" name="Google Shape;904;p20"/>
          <p:cNvSpPr/>
          <p:nvPr/>
        </p:nvSpPr>
        <p:spPr>
          <a:xfrm>
            <a:off x="988219" y="2774518"/>
            <a:ext cx="2882900" cy="21591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0"/>
          <p:cNvSpPr/>
          <p:nvPr/>
        </p:nvSpPr>
        <p:spPr>
          <a:xfrm>
            <a:off x="988219" y="2774517"/>
            <a:ext cx="2882900" cy="2159129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6F998D9D-55F7-40FF-BE37-EF3934F77C9C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 dirty="0">
                <a:solidFill>
                  <a:srgbClr val="F47920"/>
                </a:solidFill>
              </a:rPr>
              <a:t>20200213</a:t>
            </a: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1"/>
          <p:cNvSpPr/>
          <p:nvPr/>
        </p:nvSpPr>
        <p:spPr>
          <a:xfrm>
            <a:off x="0" y="3276764"/>
            <a:ext cx="4859338" cy="240933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1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21"/>
          <p:cNvSpPr/>
          <p:nvPr/>
        </p:nvSpPr>
        <p:spPr>
          <a:xfrm>
            <a:off x="0" y="1128712"/>
            <a:ext cx="4859338" cy="214805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21"/>
          <p:cNvSpPr/>
          <p:nvPr/>
        </p:nvSpPr>
        <p:spPr>
          <a:xfrm>
            <a:off x="0" y="3264065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21"/>
          <p:cNvSpPr/>
          <p:nvPr/>
        </p:nvSpPr>
        <p:spPr>
          <a:xfrm>
            <a:off x="0" y="5686094"/>
            <a:ext cx="4859338" cy="111793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21"/>
          <p:cNvSpPr/>
          <p:nvPr/>
        </p:nvSpPr>
        <p:spPr>
          <a:xfrm>
            <a:off x="0" y="567339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8" name="Google Shape;918;p21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919" name="Google Shape;919;p2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3" name="Google Shape;923;p21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4" name="Google Shape;924;p21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925" name="Google Shape;925;p2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4" name="Google Shape;934;p21"/>
          <p:cNvSpPr txBox="1"/>
          <p:nvPr/>
        </p:nvSpPr>
        <p:spPr>
          <a:xfrm>
            <a:off x="359569" y="811500"/>
            <a:ext cx="2669540" cy="20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935" name="Google Shape;935;p21"/>
          <p:cNvSpPr txBox="1"/>
          <p:nvPr/>
        </p:nvSpPr>
        <p:spPr>
          <a:xfrm>
            <a:off x="143670" y="338361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936" name="Google Shape;936;p21"/>
          <p:cNvSpPr txBox="1">
            <a:spLocks noGrp="1"/>
          </p:cNvSpPr>
          <p:nvPr>
            <p:ph type="title"/>
          </p:nvPr>
        </p:nvSpPr>
        <p:spPr>
          <a:xfrm>
            <a:off x="359569" y="444940"/>
            <a:ext cx="4189187" cy="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Voeg meer obstakels toe</a:t>
            </a:r>
          </a:p>
        </p:txBody>
      </p:sp>
      <p:sp>
        <p:nvSpPr>
          <p:cNvPr id="937" name="Google Shape;937;p21"/>
          <p:cNvSpPr txBox="1"/>
          <p:nvPr/>
        </p:nvSpPr>
        <p:spPr>
          <a:xfrm>
            <a:off x="762909" y="2557724"/>
            <a:ext cx="1742964" cy="79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Om de 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 dupliceren: rechtsklik (Mac: control-klik) op het icoon en 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dupliceren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..</a:t>
            </a:r>
            <a:endParaRPr lang="nl-NL" dirty="0"/>
          </a:p>
        </p:txBody>
      </p:sp>
      <p:sp>
        <p:nvSpPr>
          <p:cNvPr id="938" name="Google Shape;938;p21"/>
          <p:cNvSpPr txBox="1"/>
          <p:nvPr/>
        </p:nvSpPr>
        <p:spPr>
          <a:xfrm>
            <a:off x="2542808" y="4186345"/>
            <a:ext cx="18728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deze blokken toe om te wachten voordat je het tweede obstakel laat zien.</a:t>
            </a:r>
            <a:endParaRPr lang="nl-NL" dirty="0"/>
          </a:p>
        </p:txBody>
      </p:sp>
      <p:sp>
        <p:nvSpPr>
          <p:cNvPr id="941" name="Google Shape;941;p21"/>
          <p:cNvSpPr txBox="1"/>
          <p:nvPr/>
        </p:nvSpPr>
        <p:spPr>
          <a:xfrm>
            <a:off x="2839844" y="2572963"/>
            <a:ext cx="10636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om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 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 selecteren.</a:t>
            </a:r>
            <a:endParaRPr lang="nl-NL" dirty="0"/>
          </a:p>
        </p:txBody>
      </p:sp>
      <p:sp>
        <p:nvSpPr>
          <p:cNvPr id="942" name="Google Shape;942;p21"/>
          <p:cNvSpPr/>
          <p:nvPr/>
        </p:nvSpPr>
        <p:spPr>
          <a:xfrm>
            <a:off x="678651" y="38354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21"/>
          <p:cNvSpPr/>
          <p:nvPr/>
        </p:nvSpPr>
        <p:spPr>
          <a:xfrm>
            <a:off x="769926" y="3837550"/>
            <a:ext cx="288445" cy="35186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21"/>
          <p:cNvSpPr/>
          <p:nvPr/>
        </p:nvSpPr>
        <p:spPr>
          <a:xfrm>
            <a:off x="678651" y="38354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21"/>
          <p:cNvSpPr txBox="1"/>
          <p:nvPr/>
        </p:nvSpPr>
        <p:spPr>
          <a:xfrm>
            <a:off x="823611" y="4187918"/>
            <a:ext cx="198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</a:t>
            </a:r>
            <a:endParaRPr lang="nl-NL"/>
          </a:p>
        </p:txBody>
      </p:sp>
      <p:sp>
        <p:nvSpPr>
          <p:cNvPr id="946" name="Google Shape;946;p21"/>
          <p:cNvSpPr txBox="1"/>
          <p:nvPr/>
        </p:nvSpPr>
        <p:spPr>
          <a:xfrm>
            <a:off x="359569" y="6070663"/>
            <a:ext cx="2429045" cy="28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947" name="Google Shape;947;p21"/>
          <p:cNvSpPr/>
          <p:nvPr/>
        </p:nvSpPr>
        <p:spPr>
          <a:xfrm>
            <a:off x="2994769" y="6070664"/>
            <a:ext cx="488443" cy="2479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1"/>
          <p:cNvSpPr/>
          <p:nvPr/>
        </p:nvSpPr>
        <p:spPr>
          <a:xfrm>
            <a:off x="2994770" y="6070664"/>
            <a:ext cx="488443" cy="2479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36"/>
                </a:lnTo>
                <a:lnTo>
                  <a:pt x="1404" y="1519"/>
                </a:lnTo>
                <a:lnTo>
                  <a:pt x="408" y="3810"/>
                </a:lnTo>
                <a:lnTo>
                  <a:pt x="0" y="7469"/>
                </a:lnTo>
                <a:lnTo>
                  <a:pt x="0" y="14131"/>
                </a:lnTo>
                <a:lnTo>
                  <a:pt x="171" y="16388"/>
                </a:lnTo>
                <a:lnTo>
                  <a:pt x="771" y="18834"/>
                </a:lnTo>
                <a:lnTo>
                  <a:pt x="1934" y="20796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64"/>
                </a:lnTo>
                <a:lnTo>
                  <a:pt x="20196" y="20081"/>
                </a:lnTo>
                <a:lnTo>
                  <a:pt x="21192" y="17790"/>
                </a:lnTo>
                <a:lnTo>
                  <a:pt x="21600" y="14131"/>
                </a:lnTo>
                <a:lnTo>
                  <a:pt x="21600" y="7469"/>
                </a:lnTo>
                <a:lnTo>
                  <a:pt x="21429" y="5212"/>
                </a:lnTo>
                <a:lnTo>
                  <a:pt x="20829" y="2766"/>
                </a:lnTo>
                <a:lnTo>
                  <a:pt x="19666" y="804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1" name="Google Shape;951;p21"/>
          <p:cNvCxnSpPr/>
          <p:nvPr/>
        </p:nvCxnSpPr>
        <p:spPr>
          <a:xfrm>
            <a:off x="2406609" y="4384899"/>
            <a:ext cx="9926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8" name="Google Shape;958;p21"/>
          <p:cNvCxnSpPr/>
          <p:nvPr/>
        </p:nvCxnSpPr>
        <p:spPr>
          <a:xfrm>
            <a:off x="2801780" y="6215062"/>
            <a:ext cx="23876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9" name="Google Shape;959;p21"/>
          <p:cNvSpPr/>
          <p:nvPr/>
        </p:nvSpPr>
        <p:spPr>
          <a:xfrm>
            <a:off x="2348389" y="4048790"/>
            <a:ext cx="58420" cy="2298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1"/>
          <p:cNvSpPr/>
          <p:nvPr/>
        </p:nvSpPr>
        <p:spPr>
          <a:xfrm>
            <a:off x="2348390" y="4276116"/>
            <a:ext cx="58219" cy="4487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818;p19">
            <a:extLst>
              <a:ext uri="{FF2B5EF4-FFF2-40B4-BE49-F238E27FC236}">
                <a16:creationId xmlns:a16="http://schemas.microsoft.com/office/drawing/2014/main" id="{229B1CDB-383F-3D4B-B54F-B3E165B59180}"/>
              </a:ext>
            </a:extLst>
          </p:cNvPr>
          <p:cNvSpPr txBox="1"/>
          <p:nvPr/>
        </p:nvSpPr>
        <p:spPr>
          <a:xfrm>
            <a:off x="143669" y="5766955"/>
            <a:ext cx="4572000" cy="27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53" name="Google Shape;694;p17">
            <a:extLst>
              <a:ext uri="{FF2B5EF4-FFF2-40B4-BE49-F238E27FC236}">
                <a16:creationId xmlns:a16="http://schemas.microsoft.com/office/drawing/2014/main" id="{09ACD12B-446B-0548-A13E-E7C2AE321887}"/>
              </a:ext>
            </a:extLst>
          </p:cNvPr>
          <p:cNvSpPr txBox="1"/>
          <p:nvPr/>
        </p:nvSpPr>
        <p:spPr>
          <a:xfrm>
            <a:off x="143670" y="1237320"/>
            <a:ext cx="4572001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1E6A2-106D-420D-85B8-C7B3BCDAB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77" y="1496318"/>
            <a:ext cx="1532587" cy="1002627"/>
          </a:xfrm>
          <a:prstGeom prst="rect">
            <a:avLst/>
          </a:prstGeom>
        </p:spPr>
      </p:pic>
      <p:sp>
        <p:nvSpPr>
          <p:cNvPr id="954" name="Google Shape;954;p21"/>
          <p:cNvSpPr/>
          <p:nvPr/>
        </p:nvSpPr>
        <p:spPr>
          <a:xfrm>
            <a:off x="1869242" y="1921344"/>
            <a:ext cx="107531" cy="11306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1"/>
          <p:cNvSpPr/>
          <p:nvPr/>
        </p:nvSpPr>
        <p:spPr>
          <a:xfrm>
            <a:off x="1259499" y="1817806"/>
            <a:ext cx="783614" cy="645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1" y="0"/>
                </a:moveTo>
                <a:lnTo>
                  <a:pt x="439" y="29"/>
                </a:lnTo>
                <a:lnTo>
                  <a:pt x="130" y="231"/>
                </a:lnTo>
                <a:lnTo>
                  <a:pt x="16" y="779"/>
                </a:lnTo>
                <a:lnTo>
                  <a:pt x="0" y="1846"/>
                </a:lnTo>
                <a:lnTo>
                  <a:pt x="0" y="19754"/>
                </a:lnTo>
                <a:lnTo>
                  <a:pt x="16" y="20821"/>
                </a:lnTo>
                <a:lnTo>
                  <a:pt x="130" y="21369"/>
                </a:lnTo>
                <a:lnTo>
                  <a:pt x="439" y="21571"/>
                </a:lnTo>
                <a:lnTo>
                  <a:pt x="1041" y="21600"/>
                </a:lnTo>
                <a:lnTo>
                  <a:pt x="20559" y="21600"/>
                </a:lnTo>
                <a:lnTo>
                  <a:pt x="21161" y="21571"/>
                </a:lnTo>
                <a:lnTo>
                  <a:pt x="21470" y="21369"/>
                </a:lnTo>
                <a:lnTo>
                  <a:pt x="21584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4" y="779"/>
                </a:lnTo>
                <a:lnTo>
                  <a:pt x="21470" y="231"/>
                </a:lnTo>
                <a:lnTo>
                  <a:pt x="21161" y="29"/>
                </a:lnTo>
                <a:lnTo>
                  <a:pt x="20559" y="0"/>
                </a:lnTo>
                <a:lnTo>
                  <a:pt x="1041" y="0"/>
                </a:lnTo>
                <a:close/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7B43D-3C63-4806-A977-6E19285647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9045" y="1483379"/>
            <a:ext cx="1389886" cy="1017809"/>
          </a:xfrm>
          <a:prstGeom prst="rect">
            <a:avLst/>
          </a:prstGeom>
        </p:spPr>
      </p:pic>
      <p:sp>
        <p:nvSpPr>
          <p:cNvPr id="955" name="Google Shape;955;p21"/>
          <p:cNvSpPr/>
          <p:nvPr/>
        </p:nvSpPr>
        <p:spPr>
          <a:xfrm>
            <a:off x="4027636" y="2351021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F50F4-E674-48CD-AFD8-83565D4555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2814" y="3383619"/>
            <a:ext cx="2353688" cy="23649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2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22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22"/>
          <p:cNvSpPr txBox="1"/>
          <p:nvPr/>
        </p:nvSpPr>
        <p:spPr>
          <a:xfrm>
            <a:off x="842169" y="6129210"/>
            <a:ext cx="137795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973" name="Google Shape;973;p2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22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lang="nl-NL"/>
          </a:p>
        </p:txBody>
      </p:sp>
      <p:sp>
        <p:nvSpPr>
          <p:cNvPr id="975" name="Google Shape;975;p22"/>
          <p:cNvSpPr txBox="1">
            <a:spLocks noGrp="1"/>
          </p:cNvSpPr>
          <p:nvPr>
            <p:ph type="title"/>
          </p:nvPr>
        </p:nvSpPr>
        <p:spPr>
          <a:xfrm>
            <a:off x="143669" y="55090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/>
              <a:t>Score</a:t>
            </a:r>
          </a:p>
        </p:txBody>
      </p:sp>
      <p:sp>
        <p:nvSpPr>
          <p:cNvPr id="976" name="Google Shape;976;p22"/>
          <p:cNvSpPr txBox="1"/>
          <p:nvPr/>
        </p:nvSpPr>
        <p:spPr>
          <a:xfrm>
            <a:off x="785013" y="1356043"/>
            <a:ext cx="328930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een punt toe na iedere keer</a:t>
            </a:r>
            <a:b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 je </a:t>
            </a:r>
            <a:r>
              <a:rPr lang="nl-NL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over een ei springt.</a:t>
            </a:r>
            <a:endParaRPr lang="nl-NL" dirty="0"/>
          </a:p>
        </p:txBody>
      </p:sp>
      <p:sp>
        <p:nvSpPr>
          <p:cNvPr id="977" name="Google Shape;977;p22"/>
          <p:cNvSpPr/>
          <p:nvPr/>
        </p:nvSpPr>
        <p:spPr>
          <a:xfrm>
            <a:off x="1600613" y="1947695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22"/>
          <p:cNvSpPr/>
          <p:nvPr/>
        </p:nvSpPr>
        <p:spPr>
          <a:xfrm>
            <a:off x="1600613" y="1947684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22"/>
          <p:cNvSpPr/>
          <p:nvPr/>
        </p:nvSpPr>
        <p:spPr>
          <a:xfrm>
            <a:off x="1600613" y="3241991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22"/>
          <p:cNvSpPr/>
          <p:nvPr/>
        </p:nvSpPr>
        <p:spPr>
          <a:xfrm>
            <a:off x="1600613" y="324199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22"/>
          <p:cNvSpPr/>
          <p:nvPr/>
        </p:nvSpPr>
        <p:spPr>
          <a:xfrm>
            <a:off x="1600613" y="4536287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2"/>
          <p:cNvSpPr/>
          <p:nvPr/>
        </p:nvSpPr>
        <p:spPr>
          <a:xfrm>
            <a:off x="1600613" y="4536298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2"/>
          <p:cNvSpPr/>
          <p:nvPr/>
        </p:nvSpPr>
        <p:spPr>
          <a:xfrm>
            <a:off x="1645418" y="1982378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2"/>
          <p:cNvSpPr/>
          <p:nvPr/>
        </p:nvSpPr>
        <p:spPr>
          <a:xfrm>
            <a:off x="1645426" y="1982378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2"/>
          <p:cNvSpPr/>
          <p:nvPr/>
        </p:nvSpPr>
        <p:spPr>
          <a:xfrm>
            <a:off x="1645418" y="4581434"/>
            <a:ext cx="381008" cy="8890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2"/>
          <p:cNvSpPr/>
          <p:nvPr/>
        </p:nvSpPr>
        <p:spPr>
          <a:xfrm>
            <a:off x="1645426" y="4581436"/>
            <a:ext cx="381001" cy="889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6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6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22"/>
          <p:cNvSpPr/>
          <p:nvPr/>
        </p:nvSpPr>
        <p:spPr>
          <a:xfrm>
            <a:off x="1645418" y="3280028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22"/>
          <p:cNvSpPr/>
          <p:nvPr/>
        </p:nvSpPr>
        <p:spPr>
          <a:xfrm>
            <a:off x="1645426" y="3280028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9" name="Google Shape;989;p22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990" name="Google Shape;990;p2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22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22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996" name="Google Shape;996;p2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Tekstvak 58">
            <a:extLst>
              <a:ext uri="{FF2B5EF4-FFF2-40B4-BE49-F238E27FC236}">
                <a16:creationId xmlns:a16="http://schemas.microsoft.com/office/drawing/2014/main" id="{FB1FE18B-896A-4B90-B4A0-09C481094218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 dirty="0">
                <a:solidFill>
                  <a:srgbClr val="F47920"/>
                </a:solidFill>
              </a:rPr>
              <a:t>20200213</a:t>
            </a: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3"/>
          <p:cNvSpPr/>
          <p:nvPr/>
        </p:nvSpPr>
        <p:spPr>
          <a:xfrm>
            <a:off x="0" y="-4656"/>
            <a:ext cx="4859338" cy="113336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3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" name="Google Shape;1011;p23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1012" name="Google Shape;1012;p2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23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23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1018" name="Google Shape;1018;p2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7" name="Google Shape;1027;p23"/>
          <p:cNvSpPr/>
          <p:nvPr/>
        </p:nvSpPr>
        <p:spPr>
          <a:xfrm>
            <a:off x="0" y="1128712"/>
            <a:ext cx="4859338" cy="203605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2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3"/>
          <p:cNvSpPr/>
          <p:nvPr/>
        </p:nvSpPr>
        <p:spPr>
          <a:xfrm>
            <a:off x="-2" y="3164763"/>
            <a:ext cx="4859338" cy="269132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23"/>
          <p:cNvSpPr/>
          <p:nvPr/>
        </p:nvSpPr>
        <p:spPr>
          <a:xfrm>
            <a:off x="0" y="315207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23"/>
          <p:cNvSpPr txBox="1">
            <a:spLocks noGrp="1"/>
          </p:cNvSpPr>
          <p:nvPr>
            <p:ph type="title"/>
          </p:nvPr>
        </p:nvSpPr>
        <p:spPr>
          <a:xfrm>
            <a:off x="359569" y="404101"/>
            <a:ext cx="4189186" cy="617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/>
              <a:t>Score</a:t>
            </a:r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1033" name="Google Shape;1033;p23"/>
          <p:cNvSpPr/>
          <p:nvPr/>
        </p:nvSpPr>
        <p:spPr>
          <a:xfrm>
            <a:off x="0" y="5856084"/>
            <a:ext cx="4859338" cy="94794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23"/>
          <p:cNvSpPr/>
          <p:nvPr/>
        </p:nvSpPr>
        <p:spPr>
          <a:xfrm>
            <a:off x="0" y="5843372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23"/>
          <p:cNvSpPr txBox="1"/>
          <p:nvPr/>
        </p:nvSpPr>
        <p:spPr>
          <a:xfrm>
            <a:off x="143668" y="1237320"/>
            <a:ext cx="457200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nl-NL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 dirty="0"/>
          </a:p>
        </p:txBody>
      </p:sp>
      <p:sp>
        <p:nvSpPr>
          <p:cNvPr id="1036" name="Google Shape;1036;p23"/>
          <p:cNvSpPr txBox="1"/>
          <p:nvPr/>
        </p:nvSpPr>
        <p:spPr>
          <a:xfrm>
            <a:off x="377101" y="1615891"/>
            <a:ext cx="9601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Variabelen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1037" name="Google Shape;1037;p23"/>
          <p:cNvSpPr txBox="1"/>
          <p:nvPr/>
        </p:nvSpPr>
        <p:spPr>
          <a:xfrm>
            <a:off x="377100" y="1951625"/>
            <a:ext cx="103491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knop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Maak een variabele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cxnSp>
        <p:nvCxnSpPr>
          <p:cNvPr id="1040" name="Google Shape;1040;p23"/>
          <p:cNvCxnSpPr/>
          <p:nvPr/>
        </p:nvCxnSpPr>
        <p:spPr>
          <a:xfrm>
            <a:off x="3522911" y="1957319"/>
            <a:ext cx="1" cy="10583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2" name="Google Shape;1042;p23"/>
          <p:cNvCxnSpPr/>
          <p:nvPr/>
        </p:nvCxnSpPr>
        <p:spPr>
          <a:xfrm>
            <a:off x="3302919" y="2022221"/>
            <a:ext cx="143472" cy="1"/>
          </a:xfrm>
          <a:prstGeom prst="straightConnector1">
            <a:avLst/>
          </a:prstGeom>
          <a:noFill/>
          <a:ln w="645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3" name="Google Shape;1043;p23"/>
          <p:cNvSpPr txBox="1"/>
          <p:nvPr/>
        </p:nvSpPr>
        <p:spPr>
          <a:xfrm>
            <a:off x="3191324" y="1948537"/>
            <a:ext cx="10356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13029">
              <a:buClr>
                <a:srgbClr val="939598"/>
              </a:buClr>
              <a:buSzPts val="600"/>
            </a:pPr>
            <a:r>
              <a:rPr lang="nl-NL" sz="600">
                <a:solidFill>
                  <a:srgbClr val="939598"/>
                </a:solidFill>
              </a:rPr>
              <a:t>Score</a:t>
            </a:r>
            <a:endParaRPr lang="nl-NL"/>
          </a:p>
        </p:txBody>
      </p:sp>
      <p:cxnSp>
        <p:nvCxnSpPr>
          <p:cNvPr id="1047" name="Google Shape;1047;p23"/>
          <p:cNvCxnSpPr/>
          <p:nvPr/>
        </p:nvCxnSpPr>
        <p:spPr>
          <a:xfrm flipH="1">
            <a:off x="1330111" y="1719076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" name="Google Shape;1048;p23"/>
          <p:cNvSpPr txBox="1"/>
          <p:nvPr/>
        </p:nvSpPr>
        <p:spPr>
          <a:xfrm>
            <a:off x="143669" y="3409071"/>
            <a:ext cx="4571999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10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Chick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 voeg twee blokken toe aan je code:</a:t>
            </a:r>
            <a:endParaRPr lang="nl-NL" dirty="0"/>
          </a:p>
        </p:txBody>
      </p:sp>
      <p:sp>
        <p:nvSpPr>
          <p:cNvPr id="1049" name="Google Shape;1049;p23"/>
          <p:cNvSpPr txBox="1"/>
          <p:nvPr/>
        </p:nvSpPr>
        <p:spPr>
          <a:xfrm>
            <a:off x="143668" y="5927407"/>
            <a:ext cx="4572001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1429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algn="ctr">
              <a:spcBef>
                <a:spcPts val="200"/>
              </a:spcBef>
              <a:buClr>
                <a:srgbClr val="636466"/>
              </a:buClr>
              <a:buSzPts val="900"/>
            </a:pPr>
            <a:endParaRPr lang="nl-NL"/>
          </a:p>
        </p:txBody>
      </p:sp>
      <p:sp>
        <p:nvSpPr>
          <p:cNvPr id="1050" name="Google Shape;1050;p23"/>
          <p:cNvSpPr txBox="1"/>
          <p:nvPr/>
        </p:nvSpPr>
        <p:spPr>
          <a:xfrm>
            <a:off x="1412019" y="4703907"/>
            <a:ext cx="872490" cy="94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dit blok toe en 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Score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uit het menu.</a:t>
            </a:r>
            <a:endParaRPr lang="nl-NL" dirty="0"/>
          </a:p>
        </p:txBody>
      </p:sp>
      <p:sp>
        <p:nvSpPr>
          <p:cNvPr id="1052" name="Google Shape;1052;p23"/>
          <p:cNvSpPr txBox="1"/>
          <p:nvPr/>
        </p:nvSpPr>
        <p:spPr>
          <a:xfrm>
            <a:off x="3529721" y="4525018"/>
            <a:ext cx="942748" cy="94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dit blok toe om de score te verhogen.</a:t>
            </a:r>
            <a:b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Score uit het menu.</a:t>
            </a:r>
            <a:endParaRPr lang="nl-NL" dirty="0"/>
          </a:p>
        </p:txBody>
      </p:sp>
      <p:sp>
        <p:nvSpPr>
          <p:cNvPr id="1053" name="Google Shape;1053;p23"/>
          <p:cNvSpPr/>
          <p:nvPr/>
        </p:nvSpPr>
        <p:spPr>
          <a:xfrm>
            <a:off x="680142" y="3937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23"/>
          <p:cNvSpPr/>
          <p:nvPr/>
        </p:nvSpPr>
        <p:spPr>
          <a:xfrm>
            <a:off x="708417" y="3937474"/>
            <a:ext cx="418919" cy="38254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23"/>
          <p:cNvSpPr/>
          <p:nvPr/>
        </p:nvSpPr>
        <p:spPr>
          <a:xfrm>
            <a:off x="680142" y="3937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23"/>
          <p:cNvSpPr txBox="1"/>
          <p:nvPr/>
        </p:nvSpPr>
        <p:spPr>
          <a:xfrm>
            <a:off x="815558" y="42895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1060" name="Google Shape;1060;p23"/>
          <p:cNvSpPr/>
          <p:nvPr/>
        </p:nvSpPr>
        <p:spPr>
          <a:xfrm>
            <a:off x="1283014" y="1757210"/>
            <a:ext cx="727826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A574C-5B8B-674F-9D78-703A5EAF6398}"/>
              </a:ext>
            </a:extLst>
          </p:cNvPr>
          <p:cNvSpPr txBox="1"/>
          <p:nvPr/>
        </p:nvSpPr>
        <p:spPr>
          <a:xfrm>
            <a:off x="143669" y="3205878"/>
            <a:ext cx="4571998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" name="Google Shape;1052;p23">
            <a:extLst>
              <a:ext uri="{FF2B5EF4-FFF2-40B4-BE49-F238E27FC236}">
                <a16:creationId xmlns:a16="http://schemas.microsoft.com/office/drawing/2014/main" id="{9E748405-C305-BB46-9CE9-D3262467DCB9}"/>
              </a:ext>
            </a:extLst>
          </p:cNvPr>
          <p:cNvSpPr txBox="1"/>
          <p:nvPr/>
        </p:nvSpPr>
        <p:spPr>
          <a:xfrm>
            <a:off x="2988294" y="2774367"/>
            <a:ext cx="1484174" cy="34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Noem de variabele </a:t>
            </a:r>
            <a:r>
              <a:rPr lang="nl-NL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Score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 klik dan </a:t>
            </a:r>
            <a:r>
              <a:rPr lang="nl-NL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OK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60" name="Google Shape;1049;p23">
            <a:extLst>
              <a:ext uri="{FF2B5EF4-FFF2-40B4-BE49-F238E27FC236}">
                <a16:creationId xmlns:a16="http://schemas.microsoft.com/office/drawing/2014/main" id="{A26CD7A2-0E3E-1645-9BDC-9ACEF021C12F}"/>
              </a:ext>
            </a:extLst>
          </p:cNvPr>
          <p:cNvSpPr txBox="1"/>
          <p:nvPr/>
        </p:nvSpPr>
        <p:spPr>
          <a:xfrm>
            <a:off x="143667" y="6203528"/>
            <a:ext cx="4572000" cy="39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 over de eieren om punten te scoren!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F4F42-31B6-4615-95B6-0168B4F9C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983" y="1604576"/>
            <a:ext cx="1305194" cy="1113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DA57C-B4C6-4EDD-8E0F-8D29269939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1324" y="1608743"/>
            <a:ext cx="1076442" cy="1112014"/>
          </a:xfrm>
          <a:prstGeom prst="rect">
            <a:avLst/>
          </a:prstGeom>
        </p:spPr>
      </p:pic>
      <p:sp>
        <p:nvSpPr>
          <p:cNvPr id="1041" name="Google Shape;1041;p23"/>
          <p:cNvSpPr/>
          <p:nvPr/>
        </p:nvSpPr>
        <p:spPr>
          <a:xfrm>
            <a:off x="4108549" y="2574228"/>
            <a:ext cx="102566" cy="11046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23"/>
          <p:cNvSpPr/>
          <p:nvPr/>
        </p:nvSpPr>
        <p:spPr>
          <a:xfrm>
            <a:off x="1943223" y="1651182"/>
            <a:ext cx="764258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23"/>
          <p:cNvSpPr/>
          <p:nvPr/>
        </p:nvSpPr>
        <p:spPr>
          <a:xfrm>
            <a:off x="2630755" y="1709977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35EA66-1E82-4D63-B882-B3B1EC6F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111" y="3889825"/>
            <a:ext cx="1085111" cy="804606"/>
          </a:xfrm>
          <a:prstGeom prst="rect">
            <a:avLst/>
          </a:prstGeom>
        </p:spPr>
      </p:pic>
      <p:cxnSp>
        <p:nvCxnSpPr>
          <p:cNvPr id="1057" name="Google Shape;1057;p23"/>
          <p:cNvCxnSpPr/>
          <p:nvPr/>
        </p:nvCxnSpPr>
        <p:spPr>
          <a:xfrm>
            <a:off x="1894998" y="4576763"/>
            <a:ext cx="1" cy="13970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BE7DFB2-4EB0-4B6D-8F13-760304F681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9519" y="3847680"/>
            <a:ext cx="1290734" cy="1866446"/>
          </a:xfrm>
          <a:prstGeom prst="rect">
            <a:avLst/>
          </a:prstGeom>
        </p:spPr>
      </p:pic>
      <p:sp>
        <p:nvSpPr>
          <p:cNvPr id="1061" name="Google Shape;1061;p23"/>
          <p:cNvSpPr/>
          <p:nvPr/>
        </p:nvSpPr>
        <p:spPr>
          <a:xfrm>
            <a:off x="3671729" y="5307012"/>
            <a:ext cx="236221" cy="2438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0" y="5962585"/>
            <a:ext cx="4859338" cy="836604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9"/>
          <p:cNvGrpSpPr/>
          <p:nvPr/>
        </p:nvGrpSpPr>
        <p:grpSpPr>
          <a:xfrm>
            <a:off x="270454" y="303315"/>
            <a:ext cx="442342" cy="442341"/>
            <a:chOff x="0" y="0"/>
            <a:chExt cx="442341" cy="442340"/>
          </a:xfrm>
        </p:grpSpPr>
        <p:sp>
          <p:nvSpPr>
            <p:cNvPr id="170" name="Google Shape;170;p9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9"/>
          <p:cNvSpPr/>
          <p:nvPr/>
        </p:nvSpPr>
        <p:spPr>
          <a:xfrm>
            <a:off x="342190" y="201612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9"/>
          <p:cNvGrpSpPr/>
          <p:nvPr/>
        </p:nvGrpSpPr>
        <p:grpSpPr>
          <a:xfrm>
            <a:off x="143669" y="6097646"/>
            <a:ext cx="615364" cy="504767"/>
            <a:chOff x="0" y="0"/>
            <a:chExt cx="615362" cy="504766"/>
          </a:xfrm>
        </p:grpSpPr>
        <p:sp>
          <p:nvSpPr>
            <p:cNvPr id="174" name="Google Shape;174;p9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2519293" y="462453"/>
            <a:ext cx="801162" cy="397220"/>
            <a:chOff x="0" y="0"/>
            <a:chExt cx="801160" cy="39721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9"/>
          <p:cNvGrpSpPr/>
          <p:nvPr/>
        </p:nvGrpSpPr>
        <p:grpSpPr>
          <a:xfrm>
            <a:off x="2699079" y="660578"/>
            <a:ext cx="454897" cy="194781"/>
            <a:chOff x="0" y="0"/>
            <a:chExt cx="454895" cy="194780"/>
          </a:xfrm>
        </p:grpSpPr>
        <p:sp>
          <p:nvSpPr>
            <p:cNvPr id="180" name="Google Shape;180;p9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9"/>
          <p:cNvGrpSpPr/>
          <p:nvPr/>
        </p:nvGrpSpPr>
        <p:grpSpPr>
          <a:xfrm>
            <a:off x="2409972" y="6040700"/>
            <a:ext cx="617985" cy="469242"/>
            <a:chOff x="0" y="0"/>
            <a:chExt cx="617984" cy="469241"/>
          </a:xfrm>
        </p:grpSpPr>
        <p:sp>
          <p:nvSpPr>
            <p:cNvPr id="183" name="Google Shape;183;p9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9"/>
          <p:cNvGrpSpPr/>
          <p:nvPr/>
        </p:nvGrpSpPr>
        <p:grpSpPr>
          <a:xfrm>
            <a:off x="886987" y="2512237"/>
            <a:ext cx="801171" cy="397215"/>
            <a:chOff x="0" y="0"/>
            <a:chExt cx="801169" cy="397214"/>
          </a:xfrm>
        </p:grpSpPr>
        <p:sp>
          <p:nvSpPr>
            <p:cNvPr id="190" name="Google Shape;190;p9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9"/>
          <p:cNvGrpSpPr/>
          <p:nvPr/>
        </p:nvGrpSpPr>
        <p:grpSpPr>
          <a:xfrm>
            <a:off x="1066763" y="2710346"/>
            <a:ext cx="454910" cy="194786"/>
            <a:chOff x="0" y="0"/>
            <a:chExt cx="454908" cy="194785"/>
          </a:xfrm>
        </p:grpSpPr>
        <p:sp>
          <p:nvSpPr>
            <p:cNvPr id="193" name="Google Shape;193;p9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9"/>
          <p:cNvGrpSpPr/>
          <p:nvPr/>
        </p:nvGrpSpPr>
        <p:grpSpPr>
          <a:xfrm>
            <a:off x="3372519" y="576410"/>
            <a:ext cx="1345985" cy="1421333"/>
            <a:chOff x="0" y="0"/>
            <a:chExt cx="1345983" cy="1421331"/>
          </a:xfrm>
        </p:grpSpPr>
        <p:sp>
          <p:nvSpPr>
            <p:cNvPr id="196" name="Google Shape;196;p9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2919968" y="2070587"/>
            <a:ext cx="973149" cy="973120"/>
            <a:chOff x="0" y="0"/>
            <a:chExt cx="973147" cy="973118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9"/>
          <p:cNvGrpSpPr/>
          <p:nvPr/>
        </p:nvGrpSpPr>
        <p:grpSpPr>
          <a:xfrm>
            <a:off x="1294940" y="6087061"/>
            <a:ext cx="442345" cy="442343"/>
            <a:chOff x="0" y="0"/>
            <a:chExt cx="442343" cy="442341"/>
          </a:xfrm>
        </p:grpSpPr>
        <p:sp>
          <p:nvSpPr>
            <p:cNvPr id="210" name="Google Shape;210;p9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1770271" y="6358424"/>
            <a:ext cx="727890" cy="237285"/>
            <a:chOff x="0" y="0"/>
            <a:chExt cx="727888" cy="237284"/>
          </a:xfrm>
        </p:grpSpPr>
        <p:sp>
          <p:nvSpPr>
            <p:cNvPr id="213" name="Google Shape;213;p9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748028" y="1640407"/>
            <a:ext cx="617984" cy="469230"/>
            <a:chOff x="0" y="0"/>
            <a:chExt cx="617983" cy="469228"/>
          </a:xfrm>
        </p:grpSpPr>
        <p:sp>
          <p:nvSpPr>
            <p:cNvPr id="220" name="Google Shape;220;p9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2358701" y="1255887"/>
            <a:ext cx="478539" cy="472086"/>
            <a:chOff x="0" y="0"/>
            <a:chExt cx="478538" cy="472085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143669" y="1047388"/>
            <a:ext cx="522632" cy="227098"/>
            <a:chOff x="0" y="0"/>
            <a:chExt cx="522630" cy="227096"/>
          </a:xfrm>
        </p:grpSpPr>
        <p:sp>
          <p:nvSpPr>
            <p:cNvPr id="230" name="Google Shape;230;p9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143667" y="1245490"/>
            <a:ext cx="356144" cy="105314"/>
            <a:chOff x="-1" y="-1"/>
            <a:chExt cx="356142" cy="105313"/>
          </a:xfrm>
        </p:grpSpPr>
        <p:sp>
          <p:nvSpPr>
            <p:cNvPr id="233" name="Google Shape;233;p9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9"/>
          <p:cNvSpPr/>
          <p:nvPr/>
        </p:nvSpPr>
        <p:spPr>
          <a:xfrm>
            <a:off x="368082" y="3197484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" name="Google Shape;236;p9"/>
          <p:cNvGrpSpPr/>
          <p:nvPr/>
        </p:nvGrpSpPr>
        <p:grpSpPr>
          <a:xfrm>
            <a:off x="3421745" y="247008"/>
            <a:ext cx="478539" cy="472087"/>
            <a:chOff x="0" y="0"/>
            <a:chExt cx="478538" cy="472085"/>
          </a:xfrm>
        </p:grpSpPr>
        <p:sp>
          <p:nvSpPr>
            <p:cNvPr id="237" name="Google Shape;23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9"/>
          <p:cNvGrpSpPr/>
          <p:nvPr/>
        </p:nvGrpSpPr>
        <p:grpSpPr>
          <a:xfrm>
            <a:off x="4200041" y="2512233"/>
            <a:ext cx="515628" cy="397219"/>
            <a:chOff x="0" y="0"/>
            <a:chExt cx="515626" cy="397218"/>
          </a:xfrm>
        </p:grpSpPr>
        <p:sp>
          <p:nvSpPr>
            <p:cNvPr id="240" name="Google Shape;240;p9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9"/>
          <p:cNvGrpSpPr/>
          <p:nvPr/>
        </p:nvGrpSpPr>
        <p:grpSpPr>
          <a:xfrm>
            <a:off x="4379825" y="2710346"/>
            <a:ext cx="335846" cy="194786"/>
            <a:chOff x="0" y="0"/>
            <a:chExt cx="335844" cy="194785"/>
          </a:xfrm>
        </p:grpSpPr>
        <p:sp>
          <p:nvSpPr>
            <p:cNvPr id="243" name="Google Shape;243;p9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9"/>
          <p:cNvGrpSpPr/>
          <p:nvPr/>
        </p:nvGrpSpPr>
        <p:grpSpPr>
          <a:xfrm>
            <a:off x="4375595" y="3468823"/>
            <a:ext cx="341463" cy="784002"/>
            <a:chOff x="0" y="0"/>
            <a:chExt cx="341462" cy="784001"/>
          </a:xfrm>
        </p:grpSpPr>
        <p:sp>
          <p:nvSpPr>
            <p:cNvPr id="246" name="Google Shape;246;p9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143668" y="3210614"/>
            <a:ext cx="624912" cy="227097"/>
            <a:chOff x="0" y="0"/>
            <a:chExt cx="624910" cy="227095"/>
          </a:xfrm>
        </p:grpSpPr>
        <p:sp>
          <p:nvSpPr>
            <p:cNvPr id="254" name="Google Shape;254;p9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147192" y="3408720"/>
            <a:ext cx="454902" cy="194791"/>
            <a:chOff x="0" y="0"/>
            <a:chExt cx="454900" cy="194790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9"/>
          <p:cNvSpPr/>
          <p:nvPr/>
        </p:nvSpPr>
        <p:spPr>
          <a:xfrm>
            <a:off x="143668" y="3941011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9"/>
          <p:cNvGrpSpPr/>
          <p:nvPr/>
        </p:nvGrpSpPr>
        <p:grpSpPr>
          <a:xfrm>
            <a:off x="4396220" y="874714"/>
            <a:ext cx="286145" cy="292991"/>
            <a:chOff x="0" y="0"/>
            <a:chExt cx="286143" cy="292990"/>
          </a:xfrm>
        </p:grpSpPr>
        <p:sp>
          <p:nvSpPr>
            <p:cNvPr id="261" name="Google Shape;261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4408422" y="4652663"/>
            <a:ext cx="286145" cy="292990"/>
            <a:chOff x="0" y="0"/>
            <a:chExt cx="286143" cy="292989"/>
          </a:xfrm>
        </p:grpSpPr>
        <p:sp>
          <p:nvSpPr>
            <p:cNvPr id="265" name="Google Shape;265;p9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9"/>
          <p:cNvGrpSpPr/>
          <p:nvPr/>
        </p:nvGrpSpPr>
        <p:grpSpPr>
          <a:xfrm>
            <a:off x="2042979" y="2650039"/>
            <a:ext cx="286145" cy="292991"/>
            <a:chOff x="0" y="0"/>
            <a:chExt cx="286143" cy="292990"/>
          </a:xfrm>
        </p:grpSpPr>
        <p:sp>
          <p:nvSpPr>
            <p:cNvPr id="269" name="Google Shape;269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9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 txBox="1">
            <a:spLocks noGrp="1"/>
          </p:cNvSpPr>
          <p:nvPr>
            <p:ph type="title"/>
          </p:nvPr>
        </p:nvSpPr>
        <p:spPr>
          <a:xfrm>
            <a:off x="147192" y="918359"/>
            <a:ext cx="4558610" cy="86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nl-NL" sz="2400"/>
              <a:t>Springspel</a:t>
            </a:r>
            <a:br>
              <a:rPr lang="nl-NL" sz="2400"/>
            </a:br>
            <a:r>
              <a:rPr lang="nl-NL" sz="2400"/>
              <a:t>Kaarten</a:t>
            </a:r>
          </a:p>
        </p:txBody>
      </p:sp>
      <p:sp>
        <p:nvSpPr>
          <p:cNvPr id="276" name="Google Shape;276;p9"/>
          <p:cNvSpPr txBox="1">
            <a:spLocks noGrp="1"/>
          </p:cNvSpPr>
          <p:nvPr>
            <p:ph type="body" idx="1"/>
          </p:nvPr>
        </p:nvSpPr>
        <p:spPr>
          <a:xfrm>
            <a:off x="759742" y="1915072"/>
            <a:ext cx="3225706" cy="30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SzPts val="1600"/>
            </a:pPr>
            <a:r>
              <a:rPr lang="nl-NL"/>
              <a:t>Gebruik de kaarten in deze volgorde:</a:t>
            </a:r>
          </a:p>
          <a:p>
            <a:pPr marL="0" indent="128270">
              <a:buSzPts val="1600"/>
            </a:pPr>
            <a:endParaRPr lang="nl-NL"/>
          </a:p>
          <a:p>
            <a:pPr marL="398779" indent="-257809"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Spring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Ga naar de start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Bewegend obstakel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Voeg een geluid toe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Stop het spel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Voeg meer obstakels toe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lang="nl-NL"/>
          </a:p>
        </p:txBody>
      </p:sp>
      <p:sp>
        <p:nvSpPr>
          <p:cNvPr id="277" name="Google Shape;277;p9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119" name="Google Shape;157;p8">
            <a:extLst>
              <a:ext uri="{FF2B5EF4-FFF2-40B4-BE49-F238E27FC236}">
                <a16:creationId xmlns:a16="http://schemas.microsoft.com/office/drawing/2014/main" id="{C052899D-F728-4392-B6AA-AAE349A64C2F}"/>
              </a:ext>
            </a:extLst>
          </p:cNvPr>
          <p:cNvSpPr txBox="1"/>
          <p:nvPr/>
        </p:nvSpPr>
        <p:spPr>
          <a:xfrm>
            <a:off x="2909335" y="6138862"/>
            <a:ext cx="135304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van 7 kaarten</a:t>
            </a:r>
            <a:endParaRPr lang="nl-N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"/>
          <p:cNvSpPr txBox="1"/>
          <p:nvPr/>
        </p:nvSpPr>
        <p:spPr>
          <a:xfrm>
            <a:off x="842169" y="6129210"/>
            <a:ext cx="1336228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291" name="Google Shape;291;p1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lang="nl-NL"/>
          </a:p>
        </p:txBody>
      </p:sp>
      <p:sp>
        <p:nvSpPr>
          <p:cNvPr id="292" name="Google Shape;292;p10"/>
          <p:cNvSpPr txBox="1">
            <a:spLocks noGrp="1"/>
          </p:cNvSpPr>
          <p:nvPr>
            <p:ph type="title"/>
          </p:nvPr>
        </p:nvSpPr>
        <p:spPr>
          <a:xfrm>
            <a:off x="143668" y="634726"/>
            <a:ext cx="457200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nl-NL" sz="2400"/>
              <a:t>Spring</a:t>
            </a:r>
          </a:p>
        </p:txBody>
      </p:sp>
      <p:sp>
        <p:nvSpPr>
          <p:cNvPr id="293" name="Google Shape;293;p10"/>
          <p:cNvSpPr txBox="1"/>
          <p:nvPr/>
        </p:nvSpPr>
        <p:spPr>
          <a:xfrm>
            <a:off x="748508" y="1465262"/>
            <a:ext cx="3355563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nl-NL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een sprite springen.</a:t>
            </a:r>
            <a:endParaRPr lang="nl-NL"/>
          </a:p>
        </p:txBody>
      </p:sp>
      <p:sp>
        <p:nvSpPr>
          <p:cNvPr id="294" name="Google Shape;294;p10"/>
          <p:cNvSpPr/>
          <p:nvPr/>
        </p:nvSpPr>
        <p:spPr>
          <a:xfrm>
            <a:off x="1600613" y="1954847"/>
            <a:ext cx="1658100" cy="12344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1600613" y="195484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1600613" y="3249154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1600613" y="324915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1600613" y="4543463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1600613" y="4543462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" name="Google Shape;301;p10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302" name="Google Shape;302;p1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10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10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308" name="Google Shape;308;p1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1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kstvak 58">
            <a:extLst>
              <a:ext uri="{FF2B5EF4-FFF2-40B4-BE49-F238E27FC236}">
                <a16:creationId xmlns:a16="http://schemas.microsoft.com/office/drawing/2014/main" id="{862E53AB-AF44-48BB-8E39-BFF8703EF3AE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 dirty="0">
                <a:solidFill>
                  <a:srgbClr val="F47920"/>
                </a:solidFill>
              </a:rPr>
              <a:t>20200213</a:t>
            </a: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1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11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325" name="Google Shape;325;p1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1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11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331" name="Google Shape;331;p1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1"/>
          <p:cNvSpPr/>
          <p:nvPr/>
        </p:nvSpPr>
        <p:spPr>
          <a:xfrm>
            <a:off x="0" y="1128712"/>
            <a:ext cx="4859338" cy="158313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1"/>
          <p:cNvSpPr/>
          <p:nvPr/>
        </p:nvSpPr>
        <p:spPr>
          <a:xfrm>
            <a:off x="0" y="2711844"/>
            <a:ext cx="4859338" cy="274756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1"/>
          <p:cNvSpPr/>
          <p:nvPr/>
        </p:nvSpPr>
        <p:spPr>
          <a:xfrm>
            <a:off x="0" y="269914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1"/>
          <p:cNvSpPr/>
          <p:nvPr/>
        </p:nvSpPr>
        <p:spPr>
          <a:xfrm>
            <a:off x="0" y="5459411"/>
            <a:ext cx="4859338" cy="13446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1"/>
          <p:cNvSpPr/>
          <p:nvPr/>
        </p:nvSpPr>
        <p:spPr>
          <a:xfrm>
            <a:off x="0" y="54467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1"/>
          <p:cNvSpPr txBox="1"/>
          <p:nvPr/>
        </p:nvSpPr>
        <p:spPr>
          <a:xfrm>
            <a:off x="104936" y="2819740"/>
            <a:ext cx="464946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347" name="Google Shape;347;p11"/>
          <p:cNvSpPr txBox="1"/>
          <p:nvPr/>
        </p:nvSpPr>
        <p:spPr>
          <a:xfrm>
            <a:off x="148097" y="5580721"/>
            <a:ext cx="456314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cxnSp>
        <p:nvCxnSpPr>
          <p:cNvPr id="349" name="Google Shape;349;p11"/>
          <p:cNvCxnSpPr/>
          <p:nvPr/>
        </p:nvCxnSpPr>
        <p:spPr>
          <a:xfrm flipH="1">
            <a:off x="2666230" y="4836911"/>
            <a:ext cx="4648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11"/>
          <p:cNvSpPr txBox="1"/>
          <p:nvPr/>
        </p:nvSpPr>
        <p:spPr>
          <a:xfrm>
            <a:off x="3173647" y="4642935"/>
            <a:ext cx="9499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 een min getal om omlaag te gaan..</a:t>
            </a:r>
            <a:endParaRPr lang="nl-NL"/>
          </a:p>
        </p:txBody>
      </p:sp>
      <p:sp>
        <p:nvSpPr>
          <p:cNvPr id="351" name="Google Shape;351;p11"/>
          <p:cNvSpPr txBox="1"/>
          <p:nvPr/>
        </p:nvSpPr>
        <p:spPr>
          <a:xfrm>
            <a:off x="2146807" y="6017828"/>
            <a:ext cx="1984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/>
          </a:p>
        </p:txBody>
      </p:sp>
      <p:sp>
        <p:nvSpPr>
          <p:cNvPr id="352" name="Google Shape;352;p11"/>
          <p:cNvSpPr/>
          <p:nvPr/>
        </p:nvSpPr>
        <p:spPr>
          <a:xfrm>
            <a:off x="672100" y="6159745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1"/>
          <p:cNvSpPr/>
          <p:nvPr/>
        </p:nvSpPr>
        <p:spPr>
          <a:xfrm>
            <a:off x="672100" y="6129053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1"/>
          <p:cNvSpPr/>
          <p:nvPr/>
        </p:nvSpPr>
        <p:spPr>
          <a:xfrm>
            <a:off x="1366165" y="5897886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1"/>
          <p:cNvSpPr/>
          <p:nvPr/>
        </p:nvSpPr>
        <p:spPr>
          <a:xfrm>
            <a:off x="1366165" y="5879892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1"/>
          <p:cNvSpPr/>
          <p:nvPr/>
        </p:nvSpPr>
        <p:spPr>
          <a:xfrm>
            <a:off x="1597304" y="5897886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1597304" y="5879892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11"/>
          <p:cNvGrpSpPr/>
          <p:nvPr/>
        </p:nvGrpSpPr>
        <p:grpSpPr>
          <a:xfrm>
            <a:off x="1666284" y="5950695"/>
            <a:ext cx="66302" cy="74755"/>
            <a:chOff x="0" y="0"/>
            <a:chExt cx="66301" cy="74754"/>
          </a:xfrm>
        </p:grpSpPr>
        <p:sp>
          <p:nvSpPr>
            <p:cNvPr id="371" name="Google Shape;371;p11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48" y="10635"/>
                  </a:lnTo>
                  <a:lnTo>
                    <a:pt x="12417" y="9479"/>
                  </a:lnTo>
                  <a:lnTo>
                    <a:pt x="12061" y="8271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11"/>
          <p:cNvGrpSpPr/>
          <p:nvPr/>
        </p:nvGrpSpPr>
        <p:grpSpPr>
          <a:xfrm>
            <a:off x="1440915" y="5950695"/>
            <a:ext cx="56015" cy="74755"/>
            <a:chOff x="0" y="0"/>
            <a:chExt cx="56013" cy="74754"/>
          </a:xfrm>
        </p:grpSpPr>
        <p:sp>
          <p:nvSpPr>
            <p:cNvPr id="376" name="Google Shape;376;p11"/>
            <p:cNvSpPr/>
            <p:nvPr/>
          </p:nvSpPr>
          <p:spPr>
            <a:xfrm>
              <a:off x="0" y="0"/>
              <a:ext cx="22915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1429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43312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11"/>
          <p:cNvSpPr/>
          <p:nvPr/>
        </p:nvSpPr>
        <p:spPr>
          <a:xfrm>
            <a:off x="1740057" y="6107113"/>
            <a:ext cx="388622" cy="12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0101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"/>
          <p:cNvSpPr txBox="1"/>
          <p:nvPr/>
        </p:nvSpPr>
        <p:spPr>
          <a:xfrm>
            <a:off x="0" y="1237320"/>
            <a:ext cx="485932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385" name="Google Shape;385;p11"/>
          <p:cNvSpPr txBox="1"/>
          <p:nvPr/>
        </p:nvSpPr>
        <p:spPr>
          <a:xfrm>
            <a:off x="2448083" y="2140381"/>
            <a:ext cx="1189118" cy="33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sprite</a:t>
            </a:r>
            <a:b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bijvoorbeeld Chick</a:t>
            </a:r>
            <a:endParaRPr lang="nl-NL"/>
          </a:p>
        </p:txBody>
      </p:sp>
      <p:sp>
        <p:nvSpPr>
          <p:cNvPr id="388" name="Google Shape;388;p11"/>
          <p:cNvSpPr/>
          <p:nvPr/>
        </p:nvSpPr>
        <p:spPr>
          <a:xfrm>
            <a:off x="3726974" y="16589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3789943" y="1677173"/>
            <a:ext cx="586531" cy="5355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1"/>
          <p:cNvSpPr/>
          <p:nvPr/>
        </p:nvSpPr>
        <p:spPr>
          <a:xfrm>
            <a:off x="3726974" y="16589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1"/>
          <p:cNvSpPr txBox="1"/>
          <p:nvPr/>
        </p:nvSpPr>
        <p:spPr>
          <a:xfrm>
            <a:off x="3943062" y="2194391"/>
            <a:ext cx="280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nl-NL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392" name="Google Shape;392;p11"/>
          <p:cNvSpPr/>
          <p:nvPr/>
        </p:nvSpPr>
        <p:spPr>
          <a:xfrm>
            <a:off x="680142" y="3441740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708417" y="3442183"/>
            <a:ext cx="418919" cy="3825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1"/>
          <p:cNvSpPr/>
          <p:nvPr/>
        </p:nvSpPr>
        <p:spPr>
          <a:xfrm>
            <a:off x="680142" y="3441740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1"/>
          <p:cNvSpPr txBox="1"/>
          <p:nvPr/>
        </p:nvSpPr>
        <p:spPr>
          <a:xfrm>
            <a:off x="815558" y="37942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396" name="Google Shape;396;p11"/>
          <p:cNvSpPr txBox="1">
            <a:spLocks noGrp="1"/>
          </p:cNvSpPr>
          <p:nvPr>
            <p:ph type="title"/>
          </p:nvPr>
        </p:nvSpPr>
        <p:spPr>
          <a:xfrm>
            <a:off x="359568" y="378240"/>
            <a:ext cx="425081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/>
              <a:t>Spring</a:t>
            </a:r>
            <a:endParaRPr lang="nl-NL"/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397" name="Google Shape;397;p11"/>
          <p:cNvSpPr/>
          <p:nvPr/>
        </p:nvSpPr>
        <p:spPr>
          <a:xfrm>
            <a:off x="1568488" y="16589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1568482" y="1666891"/>
            <a:ext cx="712470" cy="53730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1568488" y="16589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 txBox="1"/>
          <p:nvPr/>
        </p:nvSpPr>
        <p:spPr>
          <a:xfrm>
            <a:off x="1723309" y="2207091"/>
            <a:ext cx="4159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nl-NL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Blue Sky</a:t>
            </a:r>
            <a:endParaRPr lang="nl-NL"/>
          </a:p>
        </p:txBody>
      </p:sp>
      <p:sp>
        <p:nvSpPr>
          <p:cNvPr id="401" name="Google Shape;401;p11"/>
          <p:cNvSpPr txBox="1"/>
          <p:nvPr/>
        </p:nvSpPr>
        <p:spPr>
          <a:xfrm>
            <a:off x="289599" y="2140380"/>
            <a:ext cx="12073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achtergrond</a:t>
            </a:r>
            <a:endParaRPr lang="nl-NL"/>
          </a:p>
        </p:txBody>
      </p:sp>
      <p:cxnSp>
        <p:nvCxnSpPr>
          <p:cNvPr id="404" name="Google Shape;404;p11"/>
          <p:cNvCxnSpPr/>
          <p:nvPr/>
        </p:nvCxnSpPr>
        <p:spPr>
          <a:xfrm>
            <a:off x="2448083" y="1581166"/>
            <a:ext cx="1" cy="9398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1FA5AA-CF98-4BCC-874F-7FF26D846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620" y="1654693"/>
            <a:ext cx="399289" cy="399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CABFB3-71C0-4053-86A8-0043B48F2A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999" y="1658935"/>
            <a:ext cx="399289" cy="399289"/>
          </a:xfrm>
          <a:prstGeom prst="rect">
            <a:avLst/>
          </a:prstGeom>
        </p:spPr>
      </p:pic>
      <p:sp>
        <p:nvSpPr>
          <p:cNvPr id="94" name="Google Shape;269;p12">
            <a:extLst>
              <a:ext uri="{FF2B5EF4-FFF2-40B4-BE49-F238E27FC236}">
                <a16:creationId xmlns:a16="http://schemas.microsoft.com/office/drawing/2014/main" id="{A2CEC474-DA00-4368-83C0-43923C3EB55D}"/>
              </a:ext>
            </a:extLst>
          </p:cNvPr>
          <p:cNvSpPr/>
          <p:nvPr/>
        </p:nvSpPr>
        <p:spPr>
          <a:xfrm>
            <a:off x="90719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70;p12">
            <a:extLst>
              <a:ext uri="{FF2B5EF4-FFF2-40B4-BE49-F238E27FC236}">
                <a16:creationId xmlns:a16="http://schemas.microsoft.com/office/drawing/2014/main" id="{23D7930B-CDDE-465C-A6D0-4A3AD5BEBB20}"/>
              </a:ext>
            </a:extLst>
          </p:cNvPr>
          <p:cNvSpPr/>
          <p:nvPr/>
        </p:nvSpPr>
        <p:spPr>
          <a:xfrm>
            <a:off x="90719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6" name="Google Shape;271;p12">
            <a:extLst>
              <a:ext uri="{FF2B5EF4-FFF2-40B4-BE49-F238E27FC236}">
                <a16:creationId xmlns:a16="http://schemas.microsoft.com/office/drawing/2014/main" id="{C60151D9-5AA2-477F-9DA1-9294E980D65B}"/>
              </a:ext>
            </a:extLst>
          </p:cNvPr>
          <p:cNvSpPr/>
          <p:nvPr/>
        </p:nvSpPr>
        <p:spPr>
          <a:xfrm>
            <a:off x="113833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7" name="Google Shape;272;p12">
            <a:extLst>
              <a:ext uri="{FF2B5EF4-FFF2-40B4-BE49-F238E27FC236}">
                <a16:creationId xmlns:a16="http://schemas.microsoft.com/office/drawing/2014/main" id="{92413DE9-3A80-466C-9622-1FEDFF9AE5E1}"/>
              </a:ext>
            </a:extLst>
          </p:cNvPr>
          <p:cNvSpPr/>
          <p:nvPr/>
        </p:nvSpPr>
        <p:spPr>
          <a:xfrm>
            <a:off x="113833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8" name="Google Shape;273;p12">
            <a:extLst>
              <a:ext uri="{FF2B5EF4-FFF2-40B4-BE49-F238E27FC236}">
                <a16:creationId xmlns:a16="http://schemas.microsoft.com/office/drawing/2014/main" id="{10EF0443-1F75-4054-94D2-3EA6070E0781}"/>
              </a:ext>
            </a:extLst>
          </p:cNvPr>
          <p:cNvSpPr/>
          <p:nvPr/>
        </p:nvSpPr>
        <p:spPr>
          <a:xfrm>
            <a:off x="67605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9" name="Google Shape;274;p12">
            <a:extLst>
              <a:ext uri="{FF2B5EF4-FFF2-40B4-BE49-F238E27FC236}">
                <a16:creationId xmlns:a16="http://schemas.microsoft.com/office/drawing/2014/main" id="{0ECE7E1C-4AB1-4C83-A142-88314614FD60}"/>
              </a:ext>
            </a:extLst>
          </p:cNvPr>
          <p:cNvSpPr/>
          <p:nvPr/>
        </p:nvSpPr>
        <p:spPr>
          <a:xfrm>
            <a:off x="67605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0" name="Google Shape;277;p12">
            <a:extLst>
              <a:ext uri="{FF2B5EF4-FFF2-40B4-BE49-F238E27FC236}">
                <a16:creationId xmlns:a16="http://schemas.microsoft.com/office/drawing/2014/main" id="{238620DF-0D84-4443-8DC0-B9B019F0D8C5}"/>
              </a:ext>
            </a:extLst>
          </p:cNvPr>
          <p:cNvSpPr/>
          <p:nvPr/>
        </p:nvSpPr>
        <p:spPr>
          <a:xfrm>
            <a:off x="750302" y="5942733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1" name="Google Shape;278;p12">
            <a:extLst>
              <a:ext uri="{FF2B5EF4-FFF2-40B4-BE49-F238E27FC236}">
                <a16:creationId xmlns:a16="http://schemas.microsoft.com/office/drawing/2014/main" id="{77200A5A-CD4B-4382-B6BA-CCEEC2E9396E}"/>
              </a:ext>
            </a:extLst>
          </p:cNvPr>
          <p:cNvSpPr/>
          <p:nvPr/>
        </p:nvSpPr>
        <p:spPr>
          <a:xfrm>
            <a:off x="978177" y="594410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2" name="Google Shape;281;p12">
            <a:extLst>
              <a:ext uri="{FF2B5EF4-FFF2-40B4-BE49-F238E27FC236}">
                <a16:creationId xmlns:a16="http://schemas.microsoft.com/office/drawing/2014/main" id="{C6CE68F0-A40A-4313-9071-4F6819EDC69A}"/>
              </a:ext>
            </a:extLst>
          </p:cNvPr>
          <p:cNvSpPr/>
          <p:nvPr/>
        </p:nvSpPr>
        <p:spPr>
          <a:xfrm>
            <a:off x="1215954" y="594410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EA868-92C8-4065-8A52-5C9AAC8D87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634" y="3283753"/>
            <a:ext cx="1728961" cy="19538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2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2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417" name="Google Shape;417;p1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Google Shape;418;p12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419" name="Google Shape;419;p1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12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" name="Google Shape;424;p12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425" name="Google Shape;425;p1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12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lang="nl-NL"/>
          </a:p>
        </p:txBody>
      </p:sp>
      <p:sp>
        <p:nvSpPr>
          <p:cNvPr id="435" name="Google Shape;435;p12"/>
          <p:cNvSpPr/>
          <p:nvPr/>
        </p:nvSpPr>
        <p:spPr>
          <a:xfrm>
            <a:off x="988219" y="2769919"/>
            <a:ext cx="2882900" cy="21812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2"/>
          <p:cNvSpPr/>
          <p:nvPr/>
        </p:nvSpPr>
        <p:spPr>
          <a:xfrm>
            <a:off x="988219" y="2769919"/>
            <a:ext cx="2882900" cy="2181238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2"/>
          <p:cNvSpPr txBox="1">
            <a:spLocks noGrp="1"/>
          </p:cNvSpPr>
          <p:nvPr>
            <p:ph type="title"/>
          </p:nvPr>
        </p:nvSpPr>
        <p:spPr>
          <a:xfrm>
            <a:off x="479281" y="634726"/>
            <a:ext cx="393641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/>
              <a:t>Ga naar start</a:t>
            </a:r>
          </a:p>
        </p:txBody>
      </p:sp>
      <p:sp>
        <p:nvSpPr>
          <p:cNvPr id="438" name="Google Shape;438;p12"/>
          <p:cNvSpPr txBox="1"/>
          <p:nvPr/>
        </p:nvSpPr>
        <p:spPr>
          <a:xfrm>
            <a:off x="842169" y="1446206"/>
            <a:ext cx="3114605" cy="33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nl-NL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Bepaal het startpunt van de sprite.</a:t>
            </a:r>
            <a:endParaRPr lang="nl-NL"/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48BC7998-EA20-43B9-A9B9-FFAB73EE331C}"/>
              </a:ext>
            </a:extLst>
          </p:cNvPr>
          <p:cNvSpPr txBox="1"/>
          <p:nvPr/>
        </p:nvSpPr>
        <p:spPr>
          <a:xfrm rot="16200000">
            <a:off x="3982982" y="5865868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 dirty="0">
                <a:solidFill>
                  <a:srgbClr val="F47920"/>
                </a:solidFill>
              </a:rPr>
              <a:t>20200213</a:t>
            </a: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3"/>
          <p:cNvSpPr/>
          <p:nvPr/>
        </p:nvSpPr>
        <p:spPr>
          <a:xfrm>
            <a:off x="0" y="-3468"/>
            <a:ext cx="4859338" cy="113218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3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5" name="Google Shape;445;p13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446" name="Google Shape;446;p1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p13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13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452" name="Google Shape;452;p1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13"/>
          <p:cNvSpPr/>
          <p:nvPr/>
        </p:nvSpPr>
        <p:spPr>
          <a:xfrm>
            <a:off x="0" y="1128711"/>
            <a:ext cx="4859338" cy="179122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3"/>
          <p:cNvSpPr txBox="1"/>
          <p:nvPr/>
        </p:nvSpPr>
        <p:spPr>
          <a:xfrm>
            <a:off x="143670" y="1237320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464" name="Google Shape;464;p13"/>
          <p:cNvSpPr/>
          <p:nvPr/>
        </p:nvSpPr>
        <p:spPr>
          <a:xfrm>
            <a:off x="0" y="2919931"/>
            <a:ext cx="4859338" cy="206513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3"/>
          <p:cNvSpPr/>
          <p:nvPr/>
        </p:nvSpPr>
        <p:spPr>
          <a:xfrm>
            <a:off x="0" y="2907232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3"/>
          <p:cNvSpPr txBox="1"/>
          <p:nvPr/>
        </p:nvSpPr>
        <p:spPr>
          <a:xfrm>
            <a:off x="143669" y="3033101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468" name="Google Shape;468;p13"/>
          <p:cNvSpPr txBox="1"/>
          <p:nvPr/>
        </p:nvSpPr>
        <p:spPr>
          <a:xfrm>
            <a:off x="2855266" y="4161771"/>
            <a:ext cx="1717040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Bepaal de startpositie van je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(Jouw getallen zijn misschien anders.)</a:t>
            </a:r>
            <a:endParaRPr lang="nl-NL" dirty="0"/>
          </a:p>
        </p:txBody>
      </p:sp>
      <p:sp>
        <p:nvSpPr>
          <p:cNvPr id="470" name="Google Shape;470;p13"/>
          <p:cNvSpPr/>
          <p:nvPr/>
        </p:nvSpPr>
        <p:spPr>
          <a:xfrm>
            <a:off x="0" y="4985065"/>
            <a:ext cx="4859338" cy="181895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3"/>
          <p:cNvSpPr/>
          <p:nvPr/>
        </p:nvSpPr>
        <p:spPr>
          <a:xfrm>
            <a:off x="0" y="497236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3"/>
          <p:cNvSpPr txBox="1"/>
          <p:nvPr/>
        </p:nvSpPr>
        <p:spPr>
          <a:xfrm>
            <a:off x="143670" y="510574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nl-NL"/>
          </a:p>
        </p:txBody>
      </p:sp>
      <p:sp>
        <p:nvSpPr>
          <p:cNvPr id="473" name="Google Shape;473;p13"/>
          <p:cNvSpPr/>
          <p:nvPr/>
        </p:nvSpPr>
        <p:spPr>
          <a:xfrm>
            <a:off x="2534991" y="5619495"/>
            <a:ext cx="167613" cy="1906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3"/>
          <p:cNvSpPr/>
          <p:nvPr/>
        </p:nvSpPr>
        <p:spPr>
          <a:xfrm>
            <a:off x="3207405" y="5435509"/>
            <a:ext cx="329533" cy="37477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3"/>
          <p:cNvSpPr/>
          <p:nvPr/>
        </p:nvSpPr>
        <p:spPr>
          <a:xfrm>
            <a:off x="680142" y="35433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3"/>
          <p:cNvSpPr/>
          <p:nvPr/>
        </p:nvSpPr>
        <p:spPr>
          <a:xfrm>
            <a:off x="708417" y="3543783"/>
            <a:ext cx="418919" cy="3825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3"/>
          <p:cNvSpPr/>
          <p:nvPr/>
        </p:nvSpPr>
        <p:spPr>
          <a:xfrm>
            <a:off x="680142" y="35433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3"/>
          <p:cNvSpPr txBox="1"/>
          <p:nvPr/>
        </p:nvSpPr>
        <p:spPr>
          <a:xfrm>
            <a:off x="815558" y="38958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479" name="Google Shape;479;p13"/>
          <p:cNvSpPr txBox="1"/>
          <p:nvPr/>
        </p:nvSpPr>
        <p:spPr>
          <a:xfrm>
            <a:off x="466249" y="2475518"/>
            <a:ext cx="1498601" cy="268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Sleep je sprite naar waar je het wilt hebben.</a:t>
            </a:r>
            <a:endParaRPr lang="nl-NL"/>
          </a:p>
        </p:txBody>
      </p:sp>
      <p:sp>
        <p:nvSpPr>
          <p:cNvPr id="482" name="Google Shape;482;p13"/>
          <p:cNvSpPr txBox="1"/>
          <p:nvPr/>
        </p:nvSpPr>
        <p:spPr>
          <a:xfrm>
            <a:off x="2201070" y="2475518"/>
            <a:ext cx="223075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 je nu een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ga naar 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 er uit sleept, heeft die meteen de positie van je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485" name="Google Shape;485;p13"/>
          <p:cNvSpPr txBox="1"/>
          <p:nvPr/>
        </p:nvSpPr>
        <p:spPr>
          <a:xfrm>
            <a:off x="497427" y="6165812"/>
            <a:ext cx="3814473" cy="37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Verander de grootte van een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door een kleiner of groter getal in te typen.</a:t>
            </a:r>
            <a:endParaRPr lang="nl-NL" dirty="0"/>
          </a:p>
        </p:txBody>
      </p:sp>
      <p:sp>
        <p:nvSpPr>
          <p:cNvPr id="493" name="Google Shape;493;p13"/>
          <p:cNvSpPr/>
          <p:nvPr/>
        </p:nvSpPr>
        <p:spPr>
          <a:xfrm>
            <a:off x="3857034" y="5232251"/>
            <a:ext cx="514399" cy="59885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488473" y="1699728"/>
            <a:ext cx="1452589" cy="722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488473" y="1699734"/>
            <a:ext cx="1452589" cy="722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33" y="0"/>
                </a:moveTo>
                <a:lnTo>
                  <a:pt x="478" y="36"/>
                </a:lnTo>
                <a:lnTo>
                  <a:pt x="142" y="285"/>
                </a:lnTo>
                <a:lnTo>
                  <a:pt x="18" y="961"/>
                </a:lnTo>
                <a:lnTo>
                  <a:pt x="0" y="2279"/>
                </a:lnTo>
                <a:lnTo>
                  <a:pt x="0" y="19321"/>
                </a:lnTo>
                <a:lnTo>
                  <a:pt x="18" y="20639"/>
                </a:lnTo>
                <a:lnTo>
                  <a:pt x="142" y="21315"/>
                </a:lnTo>
                <a:lnTo>
                  <a:pt x="478" y="21564"/>
                </a:lnTo>
                <a:lnTo>
                  <a:pt x="1133" y="21600"/>
                </a:lnTo>
                <a:lnTo>
                  <a:pt x="20467" y="21600"/>
                </a:lnTo>
                <a:lnTo>
                  <a:pt x="21122" y="21564"/>
                </a:lnTo>
                <a:lnTo>
                  <a:pt x="21458" y="21315"/>
                </a:lnTo>
                <a:lnTo>
                  <a:pt x="21582" y="20639"/>
                </a:lnTo>
                <a:lnTo>
                  <a:pt x="21600" y="19321"/>
                </a:lnTo>
                <a:lnTo>
                  <a:pt x="21600" y="2279"/>
                </a:lnTo>
                <a:lnTo>
                  <a:pt x="21582" y="961"/>
                </a:lnTo>
                <a:lnTo>
                  <a:pt x="21458" y="285"/>
                </a:lnTo>
                <a:lnTo>
                  <a:pt x="21122" y="36"/>
                </a:lnTo>
                <a:lnTo>
                  <a:pt x="20467" y="0"/>
                </a:lnTo>
                <a:lnTo>
                  <a:pt x="11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 txBox="1"/>
          <p:nvPr/>
        </p:nvSpPr>
        <p:spPr>
          <a:xfrm>
            <a:off x="3160680" y="1685052"/>
            <a:ext cx="1143637" cy="55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Versleep je je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dan wordt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positie in de blokken meteen aangepast</a:t>
            </a:r>
            <a:endParaRPr lang="nl-NL" dirty="0"/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/>
          </p:nvPr>
        </p:nvSpPr>
        <p:spPr>
          <a:xfrm>
            <a:off x="359569" y="419805"/>
            <a:ext cx="412115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7145">
              <a:buSzPts val="2400"/>
            </a:pPr>
            <a:r>
              <a:rPr lang="nl-NL" sz="2400"/>
              <a:t>Go to Start</a:t>
            </a:r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498" name="Google Shape;498;p13"/>
          <p:cNvSpPr/>
          <p:nvPr/>
        </p:nvSpPr>
        <p:spPr>
          <a:xfrm>
            <a:off x="689095" y="2203614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072855-D9A6-4453-A21D-4483DC35EC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9105" y="1684294"/>
            <a:ext cx="855674" cy="74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8C31EE-BBDA-4424-AA6F-9CFABD6EFA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3766" y="3476528"/>
            <a:ext cx="1116809" cy="6084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5D4446-52EC-47E5-B530-9817D38FC9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4883" y="5567458"/>
            <a:ext cx="1389967" cy="527293"/>
          </a:xfrm>
          <a:prstGeom prst="rect">
            <a:avLst/>
          </a:prstGeom>
        </p:spPr>
      </p:pic>
      <p:cxnSp>
        <p:nvCxnSpPr>
          <p:cNvPr id="486" name="Google Shape;486;p13"/>
          <p:cNvCxnSpPr/>
          <p:nvPr/>
        </p:nvCxnSpPr>
        <p:spPr>
          <a:xfrm rot="10800000" flipH="1">
            <a:off x="1469317" y="5996190"/>
            <a:ext cx="1" cy="15392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9F48B5A-193E-4A0A-A25C-E46D3E0AE8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2761" y="5806550"/>
            <a:ext cx="645532" cy="252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A5B915-1AC0-4CC5-BCF1-F13C8403E1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8356" y="5806550"/>
            <a:ext cx="649985" cy="252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EE0F3C-961D-4BF1-B884-59BA8DCBCC5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52714" y="5806550"/>
            <a:ext cx="649984" cy="25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63A2F6-9CEA-4DE2-BCA7-8126985F10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7698" y="3448321"/>
            <a:ext cx="1252761" cy="14157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4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4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4"/>
          <p:cNvSpPr txBox="1"/>
          <p:nvPr/>
        </p:nvSpPr>
        <p:spPr>
          <a:xfrm>
            <a:off x="842169" y="6129210"/>
            <a:ext cx="1406525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512" name="Google Shape;512;p14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3" name="Google Shape;513;p14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514" name="Google Shape;514;p14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p14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14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520" name="Google Shape;520;p14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9" name="Google Shape;529;p14"/>
          <p:cNvSpPr/>
          <p:nvPr/>
        </p:nvSpPr>
        <p:spPr>
          <a:xfrm>
            <a:off x="1600613" y="1951024"/>
            <a:ext cx="1658100" cy="1234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4"/>
          <p:cNvSpPr/>
          <p:nvPr/>
        </p:nvSpPr>
        <p:spPr>
          <a:xfrm>
            <a:off x="1600613" y="195102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4"/>
          <p:cNvSpPr txBox="1"/>
          <p:nvPr/>
        </p:nvSpPr>
        <p:spPr>
          <a:xfrm>
            <a:off x="2376517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lang="nl-NL"/>
          </a:p>
        </p:txBody>
      </p:sp>
      <p:sp>
        <p:nvSpPr>
          <p:cNvPr id="532" name="Google Shape;532;p14"/>
          <p:cNvSpPr txBox="1">
            <a:spLocks noGrp="1"/>
          </p:cNvSpPr>
          <p:nvPr>
            <p:ph type="title"/>
          </p:nvPr>
        </p:nvSpPr>
        <p:spPr>
          <a:xfrm>
            <a:off x="143670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Bewegend obstakel</a:t>
            </a:r>
          </a:p>
        </p:txBody>
      </p:sp>
      <p:sp>
        <p:nvSpPr>
          <p:cNvPr id="533" name="Google Shape;533;p14"/>
          <p:cNvSpPr txBox="1"/>
          <p:nvPr/>
        </p:nvSpPr>
        <p:spPr>
          <a:xfrm>
            <a:off x="785013" y="1431089"/>
            <a:ext cx="3289300" cy="36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265" marR="5080" indent="-203201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een obstakel bewegen over het speelveld.</a:t>
            </a:r>
            <a:endParaRPr lang="nl-NL" dirty="0"/>
          </a:p>
        </p:txBody>
      </p:sp>
      <p:sp>
        <p:nvSpPr>
          <p:cNvPr id="534" name="Google Shape;534;p14"/>
          <p:cNvSpPr/>
          <p:nvPr/>
        </p:nvSpPr>
        <p:spPr>
          <a:xfrm>
            <a:off x="1600613" y="3245320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4"/>
          <p:cNvSpPr/>
          <p:nvPr/>
        </p:nvSpPr>
        <p:spPr>
          <a:xfrm>
            <a:off x="1600613" y="3245319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4"/>
          <p:cNvSpPr/>
          <p:nvPr/>
        </p:nvSpPr>
        <p:spPr>
          <a:xfrm>
            <a:off x="1600613" y="4539628"/>
            <a:ext cx="1658100" cy="12344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4"/>
          <p:cNvSpPr/>
          <p:nvPr/>
        </p:nvSpPr>
        <p:spPr>
          <a:xfrm>
            <a:off x="1600613" y="453962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kstvak 58">
            <a:extLst>
              <a:ext uri="{FF2B5EF4-FFF2-40B4-BE49-F238E27FC236}">
                <a16:creationId xmlns:a16="http://schemas.microsoft.com/office/drawing/2014/main" id="{E1C6F0DE-D107-4B18-AA16-A81912B88665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 dirty="0">
                <a:solidFill>
                  <a:srgbClr val="F47920"/>
                </a:solidFill>
              </a:rPr>
              <a:t>20200213</a:t>
            </a: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5"/>
          <p:cNvSpPr/>
          <p:nvPr/>
        </p:nvSpPr>
        <p:spPr>
          <a:xfrm>
            <a:off x="0" y="2747518"/>
            <a:ext cx="4859338" cy="241735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7C760-478E-4D92-98D1-5A2A33AAF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10" y="3187175"/>
            <a:ext cx="2371068" cy="1532446"/>
          </a:xfrm>
          <a:prstGeom prst="rect">
            <a:avLst/>
          </a:prstGeom>
        </p:spPr>
      </p:pic>
      <p:sp>
        <p:nvSpPr>
          <p:cNvPr id="542" name="Google Shape;542;p15"/>
          <p:cNvSpPr/>
          <p:nvPr/>
        </p:nvSpPr>
        <p:spPr>
          <a:xfrm>
            <a:off x="0" y="-6252"/>
            <a:ext cx="4859338" cy="1134964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5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4" name="Google Shape;544;p15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545" name="Google Shape;545;p15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p15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0" name="Google Shape;550;p15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551" name="Google Shape;551;p15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15"/>
          <p:cNvSpPr/>
          <p:nvPr/>
        </p:nvSpPr>
        <p:spPr>
          <a:xfrm>
            <a:off x="0" y="1128712"/>
            <a:ext cx="4859338" cy="161880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5"/>
          <p:cNvSpPr txBox="1"/>
          <p:nvPr/>
        </p:nvSpPr>
        <p:spPr>
          <a:xfrm>
            <a:off x="143670" y="1237320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564" name="Google Shape;564;p15"/>
          <p:cNvSpPr/>
          <p:nvPr/>
        </p:nvSpPr>
        <p:spPr>
          <a:xfrm>
            <a:off x="0" y="273481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5"/>
          <p:cNvSpPr txBox="1"/>
          <p:nvPr/>
        </p:nvSpPr>
        <p:spPr>
          <a:xfrm>
            <a:off x="143670" y="285021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567" name="Google Shape;567;p15"/>
          <p:cNvSpPr txBox="1"/>
          <p:nvPr/>
        </p:nvSpPr>
        <p:spPr>
          <a:xfrm>
            <a:off x="3365739" y="3657916"/>
            <a:ext cx="959486" cy="58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aan de rechterkant van het speelveld.</a:t>
            </a:r>
            <a:endParaRPr lang="nl-NL" dirty="0"/>
          </a:p>
        </p:txBody>
      </p:sp>
      <p:sp>
        <p:nvSpPr>
          <p:cNvPr id="568" name="Google Shape;568;p15"/>
          <p:cNvSpPr txBox="1"/>
          <p:nvPr/>
        </p:nvSpPr>
        <p:spPr>
          <a:xfrm>
            <a:off x="3365739" y="4540094"/>
            <a:ext cx="9594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Schuif naar de linkerkant van het speelveld.</a:t>
            </a:r>
            <a:endParaRPr lang="nl-NL" dirty="0"/>
          </a:p>
        </p:txBody>
      </p:sp>
      <p:sp>
        <p:nvSpPr>
          <p:cNvPr id="569" name="Google Shape;569;p15"/>
          <p:cNvSpPr txBox="1"/>
          <p:nvPr/>
        </p:nvSpPr>
        <p:spPr>
          <a:xfrm>
            <a:off x="1362668" y="4752448"/>
            <a:ext cx="11912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 een kleiner getal om sneller te gaan.</a:t>
            </a:r>
            <a:endParaRPr lang="nl-NL" dirty="0"/>
          </a:p>
        </p:txBody>
      </p:sp>
      <p:cxnSp>
        <p:nvCxnSpPr>
          <p:cNvPr id="570" name="Google Shape;570;p15"/>
          <p:cNvCxnSpPr/>
          <p:nvPr/>
        </p:nvCxnSpPr>
        <p:spPr>
          <a:xfrm rot="10800000" flipH="1">
            <a:off x="1744262" y="4420359"/>
            <a:ext cx="1" cy="357938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15"/>
          <p:cNvSpPr txBox="1"/>
          <p:nvPr/>
        </p:nvSpPr>
        <p:spPr>
          <a:xfrm>
            <a:off x="1192262" y="2171139"/>
            <a:ext cx="126301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als obstakel, bijvoorbeeld een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 (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574" name="Google Shape;574;p15"/>
          <p:cNvSpPr/>
          <p:nvPr/>
        </p:nvSpPr>
        <p:spPr>
          <a:xfrm>
            <a:off x="2752184" y="1707354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5"/>
          <p:cNvSpPr/>
          <p:nvPr/>
        </p:nvSpPr>
        <p:spPr>
          <a:xfrm>
            <a:off x="2897248" y="1732754"/>
            <a:ext cx="422343" cy="515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5"/>
          <p:cNvSpPr/>
          <p:nvPr/>
        </p:nvSpPr>
        <p:spPr>
          <a:xfrm>
            <a:off x="2752184" y="1707354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5"/>
          <p:cNvSpPr txBox="1"/>
          <p:nvPr/>
        </p:nvSpPr>
        <p:spPr>
          <a:xfrm>
            <a:off x="3009869" y="2242809"/>
            <a:ext cx="1974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nl-NL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 lang="nl-NL"/>
          </a:p>
        </p:txBody>
      </p:sp>
      <p:sp>
        <p:nvSpPr>
          <p:cNvPr id="578" name="Google Shape;578;p15"/>
          <p:cNvSpPr/>
          <p:nvPr/>
        </p:nvSpPr>
        <p:spPr>
          <a:xfrm>
            <a:off x="0" y="5164873"/>
            <a:ext cx="4859338" cy="163915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5"/>
          <p:cNvSpPr/>
          <p:nvPr/>
        </p:nvSpPr>
        <p:spPr>
          <a:xfrm>
            <a:off x="0" y="51521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5"/>
          <p:cNvSpPr txBox="1"/>
          <p:nvPr/>
        </p:nvSpPr>
        <p:spPr>
          <a:xfrm>
            <a:off x="143669" y="527338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581" name="Google Shape;581;p15"/>
          <p:cNvSpPr txBox="1"/>
          <p:nvPr/>
        </p:nvSpPr>
        <p:spPr>
          <a:xfrm>
            <a:off x="3393078" y="57942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 dirty="0"/>
          </a:p>
        </p:txBody>
      </p:sp>
      <p:cxnSp>
        <p:nvCxnSpPr>
          <p:cNvPr id="582" name="Google Shape;582;p15"/>
          <p:cNvCxnSpPr/>
          <p:nvPr/>
        </p:nvCxnSpPr>
        <p:spPr>
          <a:xfrm>
            <a:off x="1896269" y="56977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3" name="Google Shape;583;p15"/>
          <p:cNvSpPr txBox="1"/>
          <p:nvPr/>
        </p:nvSpPr>
        <p:spPr>
          <a:xfrm>
            <a:off x="359569" y="5806941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615" name="Google Shape;615;p15"/>
          <p:cNvSpPr/>
          <p:nvPr/>
        </p:nvSpPr>
        <p:spPr>
          <a:xfrm>
            <a:off x="3095148" y="59763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 txBox="1">
            <a:spLocks noGrp="1"/>
          </p:cNvSpPr>
          <p:nvPr>
            <p:ph type="title"/>
          </p:nvPr>
        </p:nvSpPr>
        <p:spPr>
          <a:xfrm>
            <a:off x="359569" y="402255"/>
            <a:ext cx="4189187" cy="6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Bewegend obstakel</a:t>
            </a:r>
          </a:p>
          <a:p>
            <a:pPr indent="12700">
              <a:spcBef>
                <a:spcPts val="200"/>
              </a:spcBef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617" name="Google Shape;617;p15"/>
          <p:cNvSpPr/>
          <p:nvPr/>
        </p:nvSpPr>
        <p:spPr>
          <a:xfrm>
            <a:off x="1296194" y="5849937"/>
            <a:ext cx="469393" cy="2651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1296195" y="584993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423621" y="3378240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514900" y="3380349"/>
            <a:ext cx="288445" cy="3518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5"/>
          <p:cNvSpPr/>
          <p:nvPr/>
        </p:nvSpPr>
        <p:spPr>
          <a:xfrm>
            <a:off x="423621" y="3378240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5"/>
          <p:cNvSpPr txBox="1"/>
          <p:nvPr/>
        </p:nvSpPr>
        <p:spPr>
          <a:xfrm>
            <a:off x="590236" y="3730718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 lang="nl-NL"/>
          </a:p>
        </p:txBody>
      </p:sp>
      <p:sp>
        <p:nvSpPr>
          <p:cNvPr id="623" name="Google Shape;623;p15"/>
          <p:cNvSpPr/>
          <p:nvPr/>
        </p:nvSpPr>
        <p:spPr>
          <a:xfrm>
            <a:off x="1956039" y="3766500"/>
            <a:ext cx="1361442" cy="2463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5316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635529" y="4413380"/>
            <a:ext cx="681953" cy="2230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30BB0-AC69-461D-989F-EB0DF6F5D9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126" y="1709405"/>
            <a:ext cx="399289" cy="399289"/>
          </a:xfrm>
          <a:prstGeom prst="rect">
            <a:avLst/>
          </a:prstGeom>
        </p:spPr>
      </p:pic>
      <p:sp>
        <p:nvSpPr>
          <p:cNvPr id="87" name="Google Shape;265;p12">
            <a:extLst>
              <a:ext uri="{FF2B5EF4-FFF2-40B4-BE49-F238E27FC236}">
                <a16:creationId xmlns:a16="http://schemas.microsoft.com/office/drawing/2014/main" id="{F8B9CABA-CF90-4C7C-B2F8-27C4D2334C35}"/>
              </a:ext>
            </a:extLst>
          </p:cNvPr>
          <p:cNvSpPr/>
          <p:nvPr/>
        </p:nvSpPr>
        <p:spPr>
          <a:xfrm>
            <a:off x="1967501" y="591844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8" name="Google Shape;266;p12">
            <a:extLst>
              <a:ext uri="{FF2B5EF4-FFF2-40B4-BE49-F238E27FC236}">
                <a16:creationId xmlns:a16="http://schemas.microsoft.com/office/drawing/2014/main" id="{A8BDA009-1B54-469A-92FE-9DC759CCA2CC}"/>
              </a:ext>
            </a:extLst>
          </p:cNvPr>
          <p:cNvSpPr/>
          <p:nvPr/>
        </p:nvSpPr>
        <p:spPr>
          <a:xfrm>
            <a:off x="1967501" y="588775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9" name="Google Shape;267;p12">
            <a:extLst>
              <a:ext uri="{FF2B5EF4-FFF2-40B4-BE49-F238E27FC236}">
                <a16:creationId xmlns:a16="http://schemas.microsoft.com/office/drawing/2014/main" id="{EB725A16-152D-4B29-B65C-AEB2186A79C0}"/>
              </a:ext>
            </a:extLst>
          </p:cNvPr>
          <p:cNvSpPr/>
          <p:nvPr/>
        </p:nvSpPr>
        <p:spPr>
          <a:xfrm>
            <a:off x="266156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0" name="Google Shape;268;p12">
            <a:extLst>
              <a:ext uri="{FF2B5EF4-FFF2-40B4-BE49-F238E27FC236}">
                <a16:creationId xmlns:a16="http://schemas.microsoft.com/office/drawing/2014/main" id="{AB37B913-D717-46A4-966A-2B2B5F87AC3D}"/>
              </a:ext>
            </a:extLst>
          </p:cNvPr>
          <p:cNvSpPr/>
          <p:nvPr/>
        </p:nvSpPr>
        <p:spPr>
          <a:xfrm>
            <a:off x="266156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1" name="Google Shape;269;p12">
            <a:extLst>
              <a:ext uri="{FF2B5EF4-FFF2-40B4-BE49-F238E27FC236}">
                <a16:creationId xmlns:a16="http://schemas.microsoft.com/office/drawing/2014/main" id="{5772FF39-87FE-4BDE-8D9F-F434C919C971}"/>
              </a:ext>
            </a:extLst>
          </p:cNvPr>
          <p:cNvSpPr/>
          <p:nvPr/>
        </p:nvSpPr>
        <p:spPr>
          <a:xfrm>
            <a:off x="219928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2" name="Google Shape;270;p12">
            <a:extLst>
              <a:ext uri="{FF2B5EF4-FFF2-40B4-BE49-F238E27FC236}">
                <a16:creationId xmlns:a16="http://schemas.microsoft.com/office/drawing/2014/main" id="{67486D74-EEBC-477A-98F0-CE6811B2D353}"/>
              </a:ext>
            </a:extLst>
          </p:cNvPr>
          <p:cNvSpPr/>
          <p:nvPr/>
        </p:nvSpPr>
        <p:spPr>
          <a:xfrm>
            <a:off x="219928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3" name="Google Shape;271;p12">
            <a:extLst>
              <a:ext uri="{FF2B5EF4-FFF2-40B4-BE49-F238E27FC236}">
                <a16:creationId xmlns:a16="http://schemas.microsoft.com/office/drawing/2014/main" id="{54BD4D44-D662-4EA8-93EF-7C9A2ED9B599}"/>
              </a:ext>
            </a:extLst>
          </p:cNvPr>
          <p:cNvSpPr/>
          <p:nvPr/>
        </p:nvSpPr>
        <p:spPr>
          <a:xfrm>
            <a:off x="243042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4" name="Google Shape;272;p12">
            <a:extLst>
              <a:ext uri="{FF2B5EF4-FFF2-40B4-BE49-F238E27FC236}">
                <a16:creationId xmlns:a16="http://schemas.microsoft.com/office/drawing/2014/main" id="{B6457553-F428-4319-80F5-C06C699B6A8F}"/>
              </a:ext>
            </a:extLst>
          </p:cNvPr>
          <p:cNvSpPr/>
          <p:nvPr/>
        </p:nvSpPr>
        <p:spPr>
          <a:xfrm>
            <a:off x="243042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73;p12">
            <a:extLst>
              <a:ext uri="{FF2B5EF4-FFF2-40B4-BE49-F238E27FC236}">
                <a16:creationId xmlns:a16="http://schemas.microsoft.com/office/drawing/2014/main" id="{AD761FF0-D4DE-4210-91A8-7AC288C9C010}"/>
              </a:ext>
            </a:extLst>
          </p:cNvPr>
          <p:cNvSpPr/>
          <p:nvPr/>
        </p:nvSpPr>
        <p:spPr>
          <a:xfrm>
            <a:off x="196814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6" name="Google Shape;274;p12">
            <a:extLst>
              <a:ext uri="{FF2B5EF4-FFF2-40B4-BE49-F238E27FC236}">
                <a16:creationId xmlns:a16="http://schemas.microsoft.com/office/drawing/2014/main" id="{DCB6F20E-A293-4620-BF92-C0AD1A983C73}"/>
              </a:ext>
            </a:extLst>
          </p:cNvPr>
          <p:cNvSpPr/>
          <p:nvPr/>
        </p:nvSpPr>
        <p:spPr>
          <a:xfrm>
            <a:off x="196814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7" name="Google Shape;275;p12">
            <a:extLst>
              <a:ext uri="{FF2B5EF4-FFF2-40B4-BE49-F238E27FC236}">
                <a16:creationId xmlns:a16="http://schemas.microsoft.com/office/drawing/2014/main" id="{AB2DD5F5-E3C0-42AC-B962-A973D6E47E62}"/>
              </a:ext>
            </a:extLst>
          </p:cNvPr>
          <p:cNvSpPr/>
          <p:nvPr/>
        </p:nvSpPr>
        <p:spPr>
          <a:xfrm>
            <a:off x="289270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8" name="Google Shape;276;p12">
            <a:extLst>
              <a:ext uri="{FF2B5EF4-FFF2-40B4-BE49-F238E27FC236}">
                <a16:creationId xmlns:a16="http://schemas.microsoft.com/office/drawing/2014/main" id="{BC4E4F97-7714-4D27-ABBB-4D8557E86666}"/>
              </a:ext>
            </a:extLst>
          </p:cNvPr>
          <p:cNvSpPr/>
          <p:nvPr/>
        </p:nvSpPr>
        <p:spPr>
          <a:xfrm>
            <a:off x="289270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9" name="Google Shape;277;p12">
            <a:extLst>
              <a:ext uri="{FF2B5EF4-FFF2-40B4-BE49-F238E27FC236}">
                <a16:creationId xmlns:a16="http://schemas.microsoft.com/office/drawing/2014/main" id="{F071074C-17BD-4F15-91D8-4CBB3EDFDA5D}"/>
              </a:ext>
            </a:extLst>
          </p:cNvPr>
          <p:cNvSpPr/>
          <p:nvPr/>
        </p:nvSpPr>
        <p:spPr>
          <a:xfrm>
            <a:off x="2042391" y="570802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0" name="Google Shape;278;p12">
            <a:extLst>
              <a:ext uri="{FF2B5EF4-FFF2-40B4-BE49-F238E27FC236}">
                <a16:creationId xmlns:a16="http://schemas.microsoft.com/office/drawing/2014/main" id="{187B36EF-C2FE-4AC1-9E65-4B6077071213}"/>
              </a:ext>
            </a:extLst>
          </p:cNvPr>
          <p:cNvSpPr/>
          <p:nvPr/>
        </p:nvSpPr>
        <p:spPr>
          <a:xfrm>
            <a:off x="2270266" y="570939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1" name="Google Shape;279;p12">
            <a:extLst>
              <a:ext uri="{FF2B5EF4-FFF2-40B4-BE49-F238E27FC236}">
                <a16:creationId xmlns:a16="http://schemas.microsoft.com/office/drawing/2014/main" id="{D50A8A62-A554-44AB-81F6-FC4ACD946D8F}"/>
              </a:ext>
            </a:extLst>
          </p:cNvPr>
          <p:cNvSpPr/>
          <p:nvPr/>
        </p:nvSpPr>
        <p:spPr>
          <a:xfrm>
            <a:off x="2961686" y="570939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2" name="Google Shape;280;p12">
            <a:extLst>
              <a:ext uri="{FF2B5EF4-FFF2-40B4-BE49-F238E27FC236}">
                <a16:creationId xmlns:a16="http://schemas.microsoft.com/office/drawing/2014/main" id="{A994EE3F-8267-438D-8B6B-7B35FDC31B50}"/>
              </a:ext>
            </a:extLst>
          </p:cNvPr>
          <p:cNvSpPr/>
          <p:nvPr/>
        </p:nvSpPr>
        <p:spPr>
          <a:xfrm>
            <a:off x="2736314" y="570939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3" name="Google Shape;281;p12">
            <a:extLst>
              <a:ext uri="{FF2B5EF4-FFF2-40B4-BE49-F238E27FC236}">
                <a16:creationId xmlns:a16="http://schemas.microsoft.com/office/drawing/2014/main" id="{2538FA7F-E1B3-4B6D-946E-7799DA6C4FA4}"/>
              </a:ext>
            </a:extLst>
          </p:cNvPr>
          <p:cNvSpPr/>
          <p:nvPr/>
        </p:nvSpPr>
        <p:spPr>
          <a:xfrm>
            <a:off x="2508043" y="570939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637" name="Google Shape;637;p16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8" name="Google Shape;638;p16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639" name="Google Shape;639;p16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3" name="Google Shape;643;p16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4" name="Google Shape;644;p16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645" name="Google Shape;645;p16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4" name="Google Shape;654;p16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lang="nl-NL"/>
          </a:p>
        </p:txBody>
      </p:sp>
      <p:sp>
        <p:nvSpPr>
          <p:cNvPr id="655" name="Google Shape;655;p16"/>
          <p:cNvSpPr txBox="1">
            <a:spLocks noGrp="1"/>
          </p:cNvSpPr>
          <p:nvPr>
            <p:ph type="title"/>
          </p:nvPr>
        </p:nvSpPr>
        <p:spPr>
          <a:xfrm>
            <a:off x="143668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Voeg een geluid toe</a:t>
            </a:r>
          </a:p>
        </p:txBody>
      </p:sp>
      <p:sp>
        <p:nvSpPr>
          <p:cNvPr id="656" name="Google Shape;656;p16"/>
          <p:cNvSpPr txBox="1"/>
          <p:nvPr/>
        </p:nvSpPr>
        <p:spPr>
          <a:xfrm>
            <a:off x="785011" y="1465256"/>
            <a:ext cx="328930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 een geluid als je </a:t>
            </a:r>
            <a:r>
              <a:rPr lang="nl-NL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springt.</a:t>
            </a:r>
            <a:endParaRPr lang="nl-NL" dirty="0"/>
          </a:p>
        </p:txBody>
      </p:sp>
      <p:sp>
        <p:nvSpPr>
          <p:cNvPr id="657" name="Google Shape;657;p16"/>
          <p:cNvSpPr/>
          <p:nvPr/>
        </p:nvSpPr>
        <p:spPr>
          <a:xfrm>
            <a:off x="1110987" y="3785378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6"/>
          <p:cNvSpPr/>
          <p:nvPr/>
        </p:nvSpPr>
        <p:spPr>
          <a:xfrm>
            <a:off x="1219423" y="3785379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6"/>
          <p:cNvSpPr/>
          <p:nvPr/>
        </p:nvSpPr>
        <p:spPr>
          <a:xfrm>
            <a:off x="1600613" y="1949919"/>
            <a:ext cx="1658100" cy="12344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6"/>
          <p:cNvSpPr/>
          <p:nvPr/>
        </p:nvSpPr>
        <p:spPr>
          <a:xfrm>
            <a:off x="1600613" y="1949920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6"/>
          <p:cNvSpPr/>
          <p:nvPr/>
        </p:nvSpPr>
        <p:spPr>
          <a:xfrm>
            <a:off x="1600613" y="3244215"/>
            <a:ext cx="1658100" cy="12344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6"/>
          <p:cNvSpPr/>
          <p:nvPr/>
        </p:nvSpPr>
        <p:spPr>
          <a:xfrm>
            <a:off x="1600613" y="324422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16"/>
          <p:cNvSpPr/>
          <p:nvPr/>
        </p:nvSpPr>
        <p:spPr>
          <a:xfrm>
            <a:off x="1600613" y="4538534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6"/>
          <p:cNvSpPr/>
          <p:nvPr/>
        </p:nvSpPr>
        <p:spPr>
          <a:xfrm>
            <a:off x="1600613" y="4538522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Tekstvak 58">
            <a:extLst>
              <a:ext uri="{FF2B5EF4-FFF2-40B4-BE49-F238E27FC236}">
                <a16:creationId xmlns:a16="http://schemas.microsoft.com/office/drawing/2014/main" id="{DFA83E28-6309-40B0-8A73-D7FD5E661CC3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 dirty="0">
                <a:solidFill>
                  <a:srgbClr val="F47920"/>
                </a:solidFill>
              </a:rPr>
              <a:t>20200213</a:t>
            </a: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5436</TotalTime>
  <Words>667</Words>
  <Application>Microsoft Office PowerPoint</Application>
  <PresentationFormat>Custom</PresentationFormat>
  <Paragraphs>136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Montserrat Black</vt:lpstr>
      <vt:lpstr>Calibri</vt:lpstr>
      <vt:lpstr>Roboto Medium</vt:lpstr>
      <vt:lpstr>Arial</vt:lpstr>
      <vt:lpstr>Roboto Black</vt:lpstr>
      <vt:lpstr>Helvetica Neue</vt:lpstr>
      <vt:lpstr>Office Theme</vt:lpstr>
      <vt:lpstr>Springspel Kaarten</vt:lpstr>
      <vt:lpstr>Springspel Kaarten</vt:lpstr>
      <vt:lpstr>Spring</vt:lpstr>
      <vt:lpstr>Spring scratch.mit.edu</vt:lpstr>
      <vt:lpstr>Ga naar start</vt:lpstr>
      <vt:lpstr>Go to Start scratch.mit.edu</vt:lpstr>
      <vt:lpstr>Bewegend obstakel</vt:lpstr>
      <vt:lpstr>Bewegend obstakel scratch.mit.edu</vt:lpstr>
      <vt:lpstr>Voeg een geluid toe</vt:lpstr>
      <vt:lpstr>Voeg een geluid toe scratch.mit.edu</vt:lpstr>
      <vt:lpstr>Stop het spel</vt:lpstr>
      <vt:lpstr>Stop het spel scratch.mit.edu</vt:lpstr>
      <vt:lpstr>Voeg meer obstakels toe</vt:lpstr>
      <vt:lpstr>Voeg meer obstakels toe</vt:lpstr>
      <vt:lpstr>Score</vt:lpstr>
      <vt:lpstr>Score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Jumping Game Cards</dc:title>
  <dc:creator>Hans</dc:creator>
  <cp:lastModifiedBy>Hans</cp:lastModifiedBy>
  <cp:revision>77</cp:revision>
  <dcterms:modified xsi:type="dcterms:W3CDTF">2021-02-13T22:51:22Z</dcterms:modified>
</cp:coreProperties>
</file>